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265" r:id="rId2"/>
    <p:sldId id="266" r:id="rId3"/>
    <p:sldId id="267" r:id="rId4"/>
  </p:sldIdLst>
  <p:sldSz cx="12192000" cy="6858000"/>
  <p:notesSz cx="6858000" cy="9144000"/>
  <p:defaultTextStyle>
    <a:defPPr>
      <a:defRPr lang="en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008E"/>
    <a:srgbClr val="B6DA86"/>
    <a:srgbClr val="82BA38"/>
    <a:srgbClr val="6A972D"/>
    <a:srgbClr val="577D25"/>
    <a:srgbClr val="8CC640"/>
    <a:srgbClr val="A6A6A6"/>
    <a:srgbClr val="F2F2F2"/>
    <a:srgbClr val="7F7F7F"/>
    <a:srgbClr val="CF00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30" autoAdjust="0"/>
    <p:restoredTop sz="95851" autoAdjust="0"/>
  </p:normalViewPr>
  <p:slideViewPr>
    <p:cSldViewPr snapToGrid="0" snapToObjects="1">
      <p:cViewPr>
        <p:scale>
          <a:sx n="100" d="100"/>
          <a:sy n="100" d="100"/>
        </p:scale>
        <p:origin x="936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005708034598484E-2"/>
          <c:y val="6.1733918183461065E-2"/>
          <c:w val="0.97349856597245321"/>
          <c:h val="0.6904641992827480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Global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5.6798696653278091E-3"/>
                  <c:y val="-1.04227972107139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813-452B-B207-0A8949AB1DEE}"/>
                </c:ext>
              </c:extLst>
            </c:dLbl>
            <c:dLbl>
              <c:idx val="5"/>
              <c:layout>
                <c:manualLayout>
                  <c:x val="-1.0223765397590066E-2"/>
                  <c:y val="-6.51425832655576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813-452B-B207-0A8949AB1DEE}"/>
                </c:ext>
              </c:extLst>
            </c:dLbl>
            <c:dLbl>
              <c:idx val="6"/>
              <c:layout>
                <c:manualLayout>
                  <c:x val="-7.9518175314589584E-3"/>
                  <c:y val="-2.86627366368453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813-452B-B207-0A8949AB1DEE}"/>
                </c:ext>
              </c:extLst>
            </c:dLbl>
            <c:dLbl>
              <c:idx val="7"/>
              <c:layout>
                <c:manualLayout>
                  <c:x val="-2.2719478661312738E-3"/>
                  <c:y val="-2.8662736636845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813-452B-B207-0A8949AB1DEE}"/>
                </c:ext>
              </c:extLst>
            </c:dLbl>
            <c:dLbl>
              <c:idx val="8"/>
              <c:layout>
                <c:manualLayout>
                  <c:x val="-5.6798696653277674E-3"/>
                  <c:y val="-1.69048623252039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813-452B-B207-0A8949AB1DEE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bg2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Q1 2019</c:v>
                </c:pt>
                <c:pt idx="1">
                  <c:v>Q2 2019</c:v>
                </c:pt>
                <c:pt idx="2">
                  <c:v>Q3 2019</c:v>
                </c:pt>
                <c:pt idx="3">
                  <c:v>Q4 2019</c:v>
                </c:pt>
                <c:pt idx="4">
                  <c:v>Q1 2020</c:v>
                </c:pt>
                <c:pt idx="5">
                  <c:v>Q2 2020</c:v>
                </c:pt>
                <c:pt idx="6">
                  <c:v>Q3 2020</c:v>
                </c:pt>
                <c:pt idx="7">
                  <c:v>Q4 2020</c:v>
                </c:pt>
                <c:pt idx="8">
                  <c:v>Q1 2021</c:v>
                </c:pt>
                <c:pt idx="9">
                  <c:v>Q2 2021</c:v>
                </c:pt>
              </c:strCache>
            </c:strRef>
          </c:cat>
          <c:val>
            <c:numRef>
              <c:f>Sheet1!$B$2:$B$11</c:f>
              <c:numCache>
                <c:formatCode>#,##0</c:formatCode>
                <c:ptCount val="10"/>
                <c:pt idx="0">
                  <c:v>422</c:v>
                </c:pt>
                <c:pt idx="1">
                  <c:v>490</c:v>
                </c:pt>
                <c:pt idx="2">
                  <c:v>537</c:v>
                </c:pt>
                <c:pt idx="3">
                  <c:v>447</c:v>
                </c:pt>
                <c:pt idx="4">
                  <c:v>315</c:v>
                </c:pt>
                <c:pt idx="5">
                  <c:v>15</c:v>
                </c:pt>
                <c:pt idx="6">
                  <c:v>76</c:v>
                </c:pt>
                <c:pt idx="7">
                  <c:v>61</c:v>
                </c:pt>
                <c:pt idx="8">
                  <c:v>55</c:v>
                </c:pt>
                <c:pt idx="9" formatCode="General">
                  <c:v>158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813-452B-B207-0A8949AB1DE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Latin America </c:v>
                </c:pt>
              </c:strCache>
            </c:strRef>
          </c:tx>
          <c:spPr>
            <a:ln w="28575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>
                    <a:lumMod val="50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0671296192769947E-2"/>
                  <c:y val="-5.971466722141402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C9B-41AF-9298-D1BB188B0455}"/>
                </c:ext>
              </c:extLst>
            </c:dLbl>
            <c:dLbl>
              <c:idx val="1"/>
              <c:layout>
                <c:manualLayout>
                  <c:x val="-3.0671296192769967E-2"/>
                  <c:y val="8.8548255929297607E-1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C9B-41AF-9298-D1BB188B0455}"/>
                </c:ext>
              </c:extLst>
            </c:dLbl>
            <c:dLbl>
              <c:idx val="2"/>
              <c:layout>
                <c:manualLayout>
                  <c:x val="-3.0671296192769988E-2"/>
                  <c:y val="-1.997778218094490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C9B-41AF-9298-D1BB188B0455}"/>
                </c:ext>
              </c:extLst>
            </c:dLbl>
            <c:dLbl>
              <c:idx val="3"/>
              <c:layout>
                <c:manualLayout>
                  <c:x val="-2.9535322259704393E-2"/>
                  <c:y val="0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C9B-41AF-9298-D1BB188B0455}"/>
                </c:ext>
              </c:extLst>
            </c:dLbl>
            <c:dLbl>
              <c:idx val="4"/>
              <c:layout>
                <c:manualLayout>
                  <c:x val="-3.18072701258355E-2"/>
                  <c:y val="7.2449409965159627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C9B-41AF-9298-D1BB188B0455}"/>
                </c:ext>
              </c:extLst>
            </c:dLbl>
            <c:dLbl>
              <c:idx val="5"/>
              <c:layout>
                <c:manualLayout>
                  <c:x val="-2.3855452594376707E-2"/>
                  <c:y val="-6.2568907755737859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813-452B-B207-0A8949AB1DEE}"/>
                </c:ext>
              </c:extLst>
            </c:dLbl>
            <c:dLbl>
              <c:idx val="6"/>
              <c:layout>
                <c:manualLayout>
                  <c:x val="-2.2719478661311153E-2"/>
                  <c:y val="-1.7709651185859521E-1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C9B-41AF-9298-D1BB188B0455}"/>
                </c:ext>
              </c:extLst>
            </c:dLbl>
            <c:dLbl>
              <c:idx val="7"/>
              <c:layout>
                <c:manualLayout>
                  <c:x val="-2.9535322259704393E-2"/>
                  <c:y val="1.69048623252037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813-452B-B207-0A8949AB1DEE}"/>
                </c:ext>
              </c:extLst>
            </c:dLbl>
            <c:dLbl>
              <c:idx val="8"/>
              <c:layout>
                <c:manualLayout>
                  <c:x val="-6.8158435983933213E-3"/>
                  <c:y val="-1.44898819930319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813-452B-B207-0A8949AB1DEE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accent2">
                    <a:lumMod val="50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Q1 2019</c:v>
                </c:pt>
                <c:pt idx="1">
                  <c:v>Q2 2019</c:v>
                </c:pt>
                <c:pt idx="2">
                  <c:v>Q3 2019</c:v>
                </c:pt>
                <c:pt idx="3">
                  <c:v>Q4 2019</c:v>
                </c:pt>
                <c:pt idx="4">
                  <c:v>Q1 2020</c:v>
                </c:pt>
                <c:pt idx="5">
                  <c:v>Q2 2020</c:v>
                </c:pt>
                <c:pt idx="6">
                  <c:v>Q3 2020</c:v>
                </c:pt>
                <c:pt idx="7">
                  <c:v>Q4 2020</c:v>
                </c:pt>
                <c:pt idx="8">
                  <c:v>Q1 2021</c:v>
                </c:pt>
                <c:pt idx="9">
                  <c:v>Q2 2021</c:v>
                </c:pt>
              </c:strCache>
            </c:strRef>
          </c:cat>
          <c:val>
            <c:numRef>
              <c:f>Sheet1!$C$2:$C$11</c:f>
              <c:numCache>
                <c:formatCode>#,##0</c:formatCode>
                <c:ptCount val="10"/>
                <c:pt idx="0">
                  <c:v>31</c:v>
                </c:pt>
                <c:pt idx="1">
                  <c:v>29</c:v>
                </c:pt>
                <c:pt idx="2">
                  <c:v>29</c:v>
                </c:pt>
                <c:pt idx="3">
                  <c:v>27</c:v>
                </c:pt>
                <c:pt idx="4">
                  <c:v>26</c:v>
                </c:pt>
                <c:pt idx="5">
                  <c:v>0.9</c:v>
                </c:pt>
                <c:pt idx="6">
                  <c:v>3</c:v>
                </c:pt>
                <c:pt idx="7">
                  <c:v>6</c:v>
                </c:pt>
                <c:pt idx="8">
                  <c:v>8</c:v>
                </c:pt>
                <c:pt idx="9" formatCode="General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D813-452B-B207-0A8949AB1DEE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109749296"/>
        <c:axId val="2109761360"/>
      </c:lineChart>
      <c:catAx>
        <c:axId val="2109749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2109761360"/>
        <c:crosses val="autoZero"/>
        <c:auto val="1"/>
        <c:lblAlgn val="ctr"/>
        <c:lblOffset val="100"/>
        <c:noMultiLvlLbl val="0"/>
      </c:catAx>
      <c:valAx>
        <c:axId val="2109761360"/>
        <c:scaling>
          <c:orientation val="minMax"/>
          <c:max val="550"/>
          <c:min val="0"/>
        </c:scaling>
        <c:delete val="1"/>
        <c:axPos val="l"/>
        <c:numFmt formatCode="#,##0" sourceLinked="1"/>
        <c:majorTickMark val="none"/>
        <c:minorTickMark val="none"/>
        <c:tickLblPos val="nextTo"/>
        <c:crossAx val="2109749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149786274579927"/>
          <c:y val="0.95057999460717779"/>
          <c:w val="0.75700427450840146"/>
          <c:h val="4.94200053928222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28575" cap="rnd">
              <a:solidFill>
                <a:srgbClr val="92D050"/>
              </a:solidFill>
              <a:prstDash val="sysDash"/>
              <a:round/>
            </a:ln>
            <a:effectLst/>
          </c:spPr>
          <c:marker>
            <c:symbol val="picture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 w="9525">
                <a:noFill/>
              </a:ln>
              <a:effectLst/>
            </c:spPr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1432-4D1E-816B-2ECFF25D0700}"/>
              </c:ext>
            </c:extLst>
          </c:dPt>
          <c:dPt>
            <c:idx val="1"/>
            <c:bubble3D val="0"/>
            <c:spPr>
              <a:ln w="28575" cap="rnd">
                <a:solidFill>
                  <a:srgbClr val="92D050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1432-4D1E-816B-2ECFF25D0700}"/>
              </c:ext>
            </c:extLst>
          </c:dPt>
          <c:dPt>
            <c:idx val="2"/>
            <c:bubble3D val="0"/>
            <c:spPr>
              <a:ln w="28575" cap="rnd">
                <a:solidFill>
                  <a:srgbClr val="92D050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1432-4D1E-816B-2ECFF25D0700}"/>
              </c:ext>
            </c:extLst>
          </c:dPt>
          <c:dPt>
            <c:idx val="3"/>
            <c:bubble3D val="0"/>
            <c:spPr>
              <a:ln w="28575" cap="rnd">
                <a:solidFill>
                  <a:srgbClr val="92D050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1432-4D1E-816B-2ECFF25D0700}"/>
              </c:ext>
            </c:extLst>
          </c:dPt>
          <c:dPt>
            <c:idx val="4"/>
            <c:bubble3D val="0"/>
            <c:spPr>
              <a:ln w="28575" cap="rnd">
                <a:solidFill>
                  <a:srgbClr val="92D050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1432-4D1E-816B-2ECFF25D0700}"/>
              </c:ext>
            </c:extLst>
          </c:dPt>
          <c:dLbls>
            <c:dLbl>
              <c:idx val="0"/>
              <c:layout>
                <c:manualLayout>
                  <c:x val="-6.4117515121969171E-2"/>
                  <c:y val="-8.75488666912312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432-4D1E-816B-2ECFF25D0700}"/>
                </c:ext>
              </c:extLst>
            </c:dLbl>
            <c:dLbl>
              <c:idx val="1"/>
              <c:layout>
                <c:manualLayout>
                  <c:x val="-6.7766869383727779E-2"/>
                  <c:y val="-8.17321531664333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432-4D1E-816B-2ECFF25D0700}"/>
                </c:ext>
              </c:extLst>
            </c:dLbl>
            <c:dLbl>
              <c:idx val="2"/>
              <c:layout>
                <c:manualLayout>
                  <c:x val="-6.2839748235308704E-2"/>
                  <c:y val="-8.46405099288322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432-4D1E-816B-2ECFF25D0700}"/>
                </c:ext>
              </c:extLst>
            </c:dLbl>
            <c:dLbl>
              <c:idx val="3"/>
              <c:layout>
                <c:manualLayout>
                  <c:x val="-6.242988313915819E-2"/>
                  <c:y val="-8.75488666912312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432-4D1E-816B-2ECFF25D0700}"/>
                </c:ext>
              </c:extLst>
            </c:dLbl>
            <c:dLbl>
              <c:idx val="4"/>
              <c:layout>
                <c:manualLayout>
                  <c:x val="-6.2167717220873095E-2"/>
                  <c:y val="-9.23002807219717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432-4D1E-816B-2ECFF25D07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>
                    <a:solidFill>
                      <a:srgbClr val="75A832"/>
                    </a:solidFill>
                  </a:defRPr>
                </a:pPr>
                <a:endParaRPr lang="en-CH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Sheet1!$B$2:$B$6</c:f>
              <c:numCache>
                <c:formatCode>0%</c:formatCode>
                <c:ptCount val="5"/>
                <c:pt idx="0">
                  <c:v>0.51</c:v>
                </c:pt>
                <c:pt idx="1">
                  <c:v>0.5</c:v>
                </c:pt>
                <c:pt idx="2">
                  <c:v>0.53</c:v>
                </c:pt>
                <c:pt idx="3">
                  <c:v>0.48</c:v>
                </c:pt>
                <c:pt idx="4">
                  <c:v>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1432-4D1E-816B-2ECFF25D070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>
              <a:solidFill>
                <a:schemeClr val="bg1">
                  <a:lumMod val="50000"/>
                </a:schemeClr>
              </a:solidFill>
              <a:prstDash val="sysDash"/>
            </a:ln>
          </c:spPr>
          <c:marker>
            <c:symbol val="picture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  <a:ln>
                <a:noFill/>
              </a:ln>
            </c:spPr>
          </c:marker>
          <c:dLbls>
            <c:dLbl>
              <c:idx val="0"/>
              <c:layout>
                <c:manualLayout>
                  <c:x val="-5.8267469818538954E-2"/>
                  <c:y val="-0.1125148093971561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432-4D1E-816B-2ECFF25D0700}"/>
                </c:ext>
              </c:extLst>
            </c:dLbl>
            <c:dLbl>
              <c:idx val="1"/>
              <c:layout>
                <c:manualLayout>
                  <c:x val="-5.3261350220216275E-2"/>
                  <c:y val="-0.107763599310902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432-4D1E-816B-2ECFF25D0700}"/>
                </c:ext>
              </c:extLst>
            </c:dLbl>
            <c:dLbl>
              <c:idx val="2"/>
              <c:layout>
                <c:manualLayout>
                  <c:x val="-5.4551973287042664E-2"/>
                  <c:y val="-0.1019464840249514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000">
                      <a:solidFill>
                        <a:schemeClr val="bg1">
                          <a:lumMod val="50000"/>
                        </a:schemeClr>
                      </a:solidFill>
                    </a:defRPr>
                  </a:pPr>
                  <a:endParaRPr lang="en-CH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8622586444903212E-2"/>
                      <c:h val="0.1458815152725804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C-1432-4D1E-816B-2ECFF25D0700}"/>
                </c:ext>
              </c:extLst>
            </c:dLbl>
            <c:dLbl>
              <c:idx val="3"/>
              <c:layout>
                <c:manualLayout>
                  <c:x val="-5.634521234135817E-2"/>
                  <c:y val="-0.1183313941180497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432-4D1E-816B-2ECFF25D0700}"/>
                </c:ext>
              </c:extLst>
            </c:dLbl>
            <c:dLbl>
              <c:idx val="4"/>
              <c:layout>
                <c:manualLayout>
                  <c:x val="-6.2241149475156861E-2"/>
                  <c:y val="7.90626825475399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432-4D1E-816B-2ECFF25D07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>
                    <a:solidFill>
                      <a:schemeClr val="bg1">
                        <a:lumMod val="50000"/>
                      </a:schemeClr>
                    </a:solidFill>
                  </a:defRPr>
                </a:pPr>
                <a:endParaRPr lang="en-CH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Sheet1!$C$2:$C$6</c:f>
              <c:numCache>
                <c:formatCode>0%</c:formatCode>
                <c:ptCount val="5"/>
                <c:pt idx="0">
                  <c:v>0.08</c:v>
                </c:pt>
                <c:pt idx="1">
                  <c:v>0.09</c:v>
                </c:pt>
                <c:pt idx="2">
                  <c:v>0.08</c:v>
                </c:pt>
                <c:pt idx="3">
                  <c:v>7.0000000000000007E-2</c:v>
                </c:pt>
                <c:pt idx="4">
                  <c:v>0.14000000000000001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1432-4D1E-816B-2ECFF25D070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Column3</c:v>
                </c:pt>
              </c:strCache>
            </c:strRef>
          </c:tx>
          <c:spPr>
            <a:ln w="25400">
              <a:solidFill>
                <a:schemeClr val="accent1"/>
              </a:solidFill>
              <a:prstDash val="sysDash"/>
            </a:ln>
          </c:spPr>
          <c:marker>
            <c:symbol val="picture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>
                <a:noFill/>
              </a:ln>
            </c:spPr>
          </c:marker>
          <c:dLbls>
            <c:dLbl>
              <c:idx val="0"/>
              <c:layout>
                <c:manualLayout>
                  <c:x val="-6.306231321437393E-2"/>
                  <c:y val="7.96816471467073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432-4D1E-816B-2ECFF25D0700}"/>
                </c:ext>
              </c:extLst>
            </c:dLbl>
            <c:dLbl>
              <c:idx val="1"/>
              <c:layout>
                <c:manualLayout>
                  <c:x val="-6.0884326882709221E-2"/>
                  <c:y val="8.54983606715052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432-4D1E-816B-2ECFF25D0700}"/>
                </c:ext>
              </c:extLst>
            </c:dLbl>
            <c:dLbl>
              <c:idx val="2"/>
              <c:layout>
                <c:manualLayout>
                  <c:x val="-6.4365893573492219E-2"/>
                  <c:y val="7.96816471467073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1432-4D1E-816B-2ECFF25D0700}"/>
                </c:ext>
              </c:extLst>
            </c:dLbl>
            <c:dLbl>
              <c:idx val="3"/>
              <c:layout>
                <c:manualLayout>
                  <c:x val="-6.1784546327713512E-2"/>
                  <c:y val="7.96816471467073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1432-4D1E-816B-2ECFF25D0700}"/>
                </c:ext>
              </c:extLst>
            </c:dLbl>
            <c:dLbl>
              <c:idx val="4"/>
              <c:layout>
                <c:manualLayout>
                  <c:x val="-6.7482925172386604E-2"/>
                  <c:y val="-0.1282805500686286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1432-4D1E-816B-2ECFF25D07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>
                    <a:solidFill>
                      <a:schemeClr val="accent1"/>
                    </a:solidFill>
                  </a:defRPr>
                </a:pPr>
                <a:endParaRPr lang="en-CH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Sheet1!$D$2:$D$6</c:f>
              <c:numCache>
                <c:formatCode>0%</c:formatCode>
                <c:ptCount val="5"/>
                <c:pt idx="0">
                  <c:v>0.36</c:v>
                </c:pt>
                <c:pt idx="1">
                  <c:v>0.35</c:v>
                </c:pt>
                <c:pt idx="2">
                  <c:v>0.34</c:v>
                </c:pt>
                <c:pt idx="3">
                  <c:v>0.41</c:v>
                </c:pt>
                <c:pt idx="4">
                  <c:v>0.28999999999999998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1432-4D1E-816B-2ECFF25D070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56873423"/>
        <c:axId val="1756865519"/>
      </c:lineChart>
      <c:catAx>
        <c:axId val="17568734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56865519"/>
        <c:crosses val="autoZero"/>
        <c:auto val="1"/>
        <c:lblAlgn val="ctr"/>
        <c:lblOffset val="100"/>
        <c:noMultiLvlLbl val="0"/>
      </c:catAx>
      <c:valAx>
        <c:axId val="1756865519"/>
        <c:scaling>
          <c:orientation val="minMax"/>
          <c:max val="0.60000000000000009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1756873423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286277594416225E-2"/>
          <c:y val="0.37480185725536952"/>
          <c:w val="0.7951431771396692"/>
          <c:h val="0.413673252972600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Footfall</c:v>
                </c:pt>
              </c:strCache>
            </c:strRef>
          </c:tx>
          <c:spPr>
            <a:solidFill>
              <a:srgbClr val="EC008C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4007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E0F-405A-A546-7BCDCF481604}"/>
              </c:ext>
            </c:extLst>
          </c:dPt>
          <c:dPt>
            <c:idx val="1"/>
            <c:invertIfNegative val="0"/>
            <c:bubble3D val="0"/>
            <c:spPr>
              <a:solidFill>
                <a:srgbClr val="C4007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E0F-405A-A546-7BCDCF481604}"/>
              </c:ext>
            </c:extLst>
          </c:dPt>
          <c:dPt>
            <c:idx val="2"/>
            <c:invertIfNegative val="0"/>
            <c:bubble3D val="0"/>
            <c:spPr>
              <a:solidFill>
                <a:srgbClr val="F6009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E0F-405A-A546-7BCDCF481604}"/>
              </c:ext>
            </c:extLst>
          </c:dPt>
          <c:dPt>
            <c:idx val="3"/>
            <c:invertIfNegative val="0"/>
            <c:bubble3D val="0"/>
            <c:spPr>
              <a:solidFill>
                <a:srgbClr val="FF3FB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E0F-405A-A546-7BCDCF481604}"/>
              </c:ext>
            </c:extLst>
          </c:dPt>
          <c:dPt>
            <c:idx val="4"/>
            <c:invertIfNegative val="0"/>
            <c:bubble3D val="0"/>
            <c:spPr>
              <a:solidFill>
                <a:srgbClr val="FFABD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E0F-405A-A546-7BCDCF48160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6E0F-405A-A546-7BCDCF481604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6E0F-405A-A546-7BCDCF4816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Sheet1!$B$2:$B$6</c:f>
              <c:numCache>
                <c:formatCode>0%</c:formatCode>
                <c:ptCount val="5"/>
                <c:pt idx="0">
                  <c:v>0.48</c:v>
                </c:pt>
                <c:pt idx="1">
                  <c:v>0.47</c:v>
                </c:pt>
                <c:pt idx="2">
                  <c:v>0.46</c:v>
                </c:pt>
                <c:pt idx="3">
                  <c:v>0.43</c:v>
                </c:pt>
                <c:pt idx="4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E0F-405A-A546-7BCDCF48160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Conversion</c:v>
                </c:pt>
              </c:strCache>
            </c:strRef>
          </c:tx>
          <c:spPr>
            <a:solidFill>
              <a:srgbClr val="577D2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77D2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6E0F-405A-A546-7BCDCF481604}"/>
              </c:ext>
            </c:extLst>
          </c:dPt>
          <c:dPt>
            <c:idx val="1"/>
            <c:invertIfNegative val="0"/>
            <c:bubble3D val="0"/>
            <c:spPr>
              <a:solidFill>
                <a:srgbClr val="82BA3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6E0F-405A-A546-7BCDCF481604}"/>
              </c:ext>
            </c:extLst>
          </c:dPt>
          <c:dPt>
            <c:idx val="2"/>
            <c:invertIfNegative val="0"/>
            <c:bubble3D val="0"/>
            <c:spPr>
              <a:solidFill>
                <a:srgbClr val="6A97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6E0F-405A-A546-7BCDCF481604}"/>
              </c:ext>
            </c:extLst>
          </c:dPt>
          <c:dPt>
            <c:idx val="3"/>
            <c:invertIfNegative val="0"/>
            <c:bubble3D val="0"/>
            <c:spPr>
              <a:solidFill>
                <a:srgbClr val="6A97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6E0F-405A-A546-7BCDCF481604}"/>
              </c:ext>
            </c:extLst>
          </c:dPt>
          <c:dPt>
            <c:idx val="4"/>
            <c:invertIfNegative val="0"/>
            <c:bubble3D val="0"/>
            <c:spPr>
              <a:solidFill>
                <a:srgbClr val="B6DA8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6E0F-405A-A546-7BCDCF48160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CH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6E0F-405A-A546-7BCDCF4816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Sheet1!$C$2:$C$6</c:f>
              <c:numCache>
                <c:formatCode>0%</c:formatCode>
                <c:ptCount val="5"/>
                <c:pt idx="0">
                  <c:v>0.5</c:v>
                </c:pt>
                <c:pt idx="1">
                  <c:v>0.46</c:v>
                </c:pt>
                <c:pt idx="2">
                  <c:v>0.48</c:v>
                </c:pt>
                <c:pt idx="3">
                  <c:v>0.48</c:v>
                </c:pt>
                <c:pt idx="4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6E0F-405A-A546-7BCDCF48160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77"/>
        <c:overlap val="-27"/>
        <c:axId val="1756873423"/>
        <c:axId val="1756865519"/>
      </c:barChart>
      <c:catAx>
        <c:axId val="17568734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756865519"/>
        <c:crosses val="autoZero"/>
        <c:auto val="1"/>
        <c:lblAlgn val="ctr"/>
        <c:lblOffset val="100"/>
        <c:noMultiLvlLbl val="0"/>
      </c:catAx>
      <c:valAx>
        <c:axId val="1756865519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7568734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4352052696989266"/>
          <c:y val="0.5621329997591592"/>
          <c:w val="0.12260488121755651"/>
          <c:h val="0.24599241377609571"/>
        </c:manualLayout>
      </c:layout>
      <c:overlay val="0"/>
      <c:spPr>
        <a:solidFill>
          <a:schemeClr val="bg1">
            <a:lumMod val="95000"/>
          </a:schemeClr>
        </a:solidFill>
        <a:ln w="1270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104932614282004"/>
          <c:y val="8.2675854632332013E-2"/>
          <c:w val="0.47126822252890493"/>
          <c:h val="0.8218377586949691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… in 2021</c:v>
                </c:pt>
              </c:strCache>
            </c:strRef>
          </c:tx>
          <c:spPr>
            <a:solidFill>
              <a:srgbClr val="8CC6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Toys</c:v>
                </c:pt>
                <c:pt idx="1">
                  <c:v>Jewellery and Watches</c:v>
                </c:pt>
                <c:pt idx="2">
                  <c:v>Skincare</c:v>
                </c:pt>
                <c:pt idx="3">
                  <c:v>Tobacco</c:v>
                </c:pt>
                <c:pt idx="4">
                  <c:v>Clothing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0.08</c:v>
                </c:pt>
                <c:pt idx="1">
                  <c:v>0.11</c:v>
                </c:pt>
                <c:pt idx="2">
                  <c:v>0.19</c:v>
                </c:pt>
                <c:pt idx="3">
                  <c:v>0.15</c:v>
                </c:pt>
                <c:pt idx="4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42-4837-BC03-4DE44C606D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… on average considering all years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6B42-4837-BC03-4DE44C606DB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Toys</c:v>
                </c:pt>
                <c:pt idx="1">
                  <c:v>Jewellery and Watches</c:v>
                </c:pt>
                <c:pt idx="2">
                  <c:v>Skincare</c:v>
                </c:pt>
                <c:pt idx="3">
                  <c:v>Tobacco</c:v>
                </c:pt>
                <c:pt idx="4">
                  <c:v>Clothing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0.02</c:v>
                </c:pt>
                <c:pt idx="1">
                  <c:v>0.04</c:v>
                </c:pt>
                <c:pt idx="2">
                  <c:v>0.11</c:v>
                </c:pt>
                <c:pt idx="3">
                  <c:v>7.0000000000000007E-2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B42-4837-BC03-4DE44C606D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7"/>
        <c:axId val="197390623"/>
        <c:axId val="197399775"/>
      </c:barChart>
      <c:catAx>
        <c:axId val="19739062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7399775"/>
        <c:crosses val="autoZero"/>
        <c:auto val="1"/>
        <c:lblAlgn val="ctr"/>
        <c:lblOffset val="100"/>
        <c:noMultiLvlLbl val="0"/>
      </c:catAx>
      <c:valAx>
        <c:axId val="19739977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973906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1119619553148434"/>
          <c:w val="0.97039625909191429"/>
          <c:h val="8.2656059187659739E-2"/>
        </c:manualLayout>
      </c:layout>
      <c:overlay val="0"/>
      <c:spPr>
        <a:solidFill>
          <a:srgbClr val="F2F2F2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0.25592367571672681"/>
          <c:w val="0.77067887002654367"/>
          <c:h val="0.5644668454528193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Interaction with sales staff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ED008E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Sheet1!$B$2:$B$6</c:f>
              <c:numCache>
                <c:formatCode>0%</c:formatCode>
                <c:ptCount val="5"/>
                <c:pt idx="0">
                  <c:v>0.56000000000000005</c:v>
                </c:pt>
                <c:pt idx="1">
                  <c:v>0.56999999999999995</c:v>
                </c:pt>
                <c:pt idx="2">
                  <c:v>0.57999999999999996</c:v>
                </c:pt>
                <c:pt idx="3">
                  <c:v>0.56999999999999995</c:v>
                </c:pt>
                <c:pt idx="4">
                  <c:v>0.65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509-4190-972E-4AC093A724A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Impact of sales staff on purchase decision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1947456722602616E-2"/>
                  <c:y val="7.45787450161380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498-4594-A087-81FA33F27D6D}"/>
                </c:ext>
              </c:extLst>
            </c:dLbl>
            <c:dLbl>
              <c:idx val="1"/>
              <c:layout>
                <c:manualLayout>
                  <c:x val="-3.1947456722602609E-2"/>
                  <c:y val="7.45787450161380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498-4594-A087-81FA33F27D6D}"/>
                </c:ext>
              </c:extLst>
            </c:dLbl>
            <c:dLbl>
              <c:idx val="2"/>
              <c:layout>
                <c:manualLayout>
                  <c:x val="-3.0215453946152208E-2"/>
                  <c:y val="7.45787450161382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498-4594-A087-81FA33F27D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8CC640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Sheet1!$C$2:$C$6</c:f>
              <c:numCache>
                <c:formatCode>0%</c:formatCode>
                <c:ptCount val="5"/>
                <c:pt idx="0">
                  <c:v>0.49</c:v>
                </c:pt>
                <c:pt idx="1">
                  <c:v>0.49</c:v>
                </c:pt>
                <c:pt idx="2">
                  <c:v>0.48</c:v>
                </c:pt>
                <c:pt idx="3">
                  <c:v>0.43</c:v>
                </c:pt>
                <c:pt idx="4">
                  <c:v>0.78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509-4190-972E-4AC093A724A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8525600"/>
        <c:axId val="168522688"/>
      </c:lineChart>
      <c:catAx>
        <c:axId val="168525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68522688"/>
        <c:crosses val="autoZero"/>
        <c:auto val="1"/>
        <c:lblAlgn val="ctr"/>
        <c:lblOffset val="100"/>
        <c:noMultiLvlLbl val="0"/>
      </c:catAx>
      <c:valAx>
        <c:axId val="168522688"/>
        <c:scaling>
          <c:orientation val="minMax"/>
          <c:max val="0.8"/>
          <c:min val="0.4"/>
        </c:scaling>
        <c:delete val="1"/>
        <c:axPos val="l"/>
        <c:numFmt formatCode="0%" sourceLinked="1"/>
        <c:majorTickMark val="out"/>
        <c:minorTickMark val="none"/>
        <c:tickLblPos val="nextTo"/>
        <c:crossAx val="168525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057433457622505"/>
          <c:y val="0.36913506265426238"/>
          <c:w val="0.21233804330006942"/>
          <c:h val="0.48041223656730586"/>
        </c:manualLayout>
      </c:layout>
      <c:overlay val="0"/>
      <c:spPr>
        <a:solidFill>
          <a:srgbClr val="F2F2F2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918019674314105E-2"/>
          <c:y val="6.3821305984773799E-2"/>
          <c:w val="0.61408816310053094"/>
          <c:h val="0.8972558404693752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… in 2021</c:v>
                </c:pt>
              </c:strCache>
            </c:strRef>
          </c:tx>
          <c:spPr>
            <a:solidFill>
              <a:srgbClr val="8CC6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ads in magazine</c:v>
                </c:pt>
                <c:pt idx="1">
                  <c:v>downtown shops website</c:v>
                </c:pt>
                <c:pt idx="2">
                  <c:v>official brands website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0.44</c:v>
                </c:pt>
                <c:pt idx="1">
                  <c:v>0.28000000000000003</c:v>
                </c:pt>
                <c:pt idx="2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F6-4FD3-BE00-9F879B55F77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… on average considering all years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BF6-4FD3-BE00-9F879B55F77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ads in magazine</c:v>
                </c:pt>
                <c:pt idx="1">
                  <c:v>downtown shops website</c:v>
                </c:pt>
                <c:pt idx="2">
                  <c:v>official brands website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0.23</c:v>
                </c:pt>
                <c:pt idx="1">
                  <c:v>0.06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BF6-4FD3-BE00-9F879B55F77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3"/>
        <c:axId val="197390623"/>
        <c:axId val="197399775"/>
      </c:barChart>
      <c:catAx>
        <c:axId val="19739062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7399775"/>
        <c:crosses val="autoZero"/>
        <c:auto val="1"/>
        <c:lblAlgn val="ctr"/>
        <c:lblOffset val="100"/>
        <c:noMultiLvlLbl val="0"/>
      </c:catAx>
      <c:valAx>
        <c:axId val="19739977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973906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F3EC27-13B7-4B7F-A17B-156A6F96A06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58D3EE-67EF-4FC3-AE7D-B030D91774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E9241-FB75-458E-AD35-E3A49412C806}" type="datetimeFigureOut">
              <a:rPr lang="en-CH" smtClean="0"/>
              <a:t>31/05/2021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53016E-88C1-4B04-ADDB-50665CF71F0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00035-E4BD-4CFC-B7E2-41976A20162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3F3E27-2C55-46AF-A98C-A608F3B97781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11086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93AD07-4B91-7042-A1CA-FDE5604D7850}" type="datetimeFigureOut">
              <a:rPr lang="en-HU" smtClean="0"/>
              <a:t>05/31/2021</a:t>
            </a:fld>
            <a:endParaRPr lang="en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55743-DEDC-0044-B517-70A117873F84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223110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55743-DEDC-0044-B517-70A117873F84}" type="slidenum">
              <a:rPr lang="en-HU" smtClean="0"/>
              <a:t>1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164087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55743-DEDC-0044-B517-70A117873F84}" type="slidenum">
              <a:rPr lang="en-HU" smtClean="0"/>
              <a:t>2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610223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55743-DEDC-0044-B517-70A117873F84}" type="slidenum">
              <a:rPr lang="en-HU" smtClean="0"/>
              <a:t>3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538784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white, black, dark, standing&#10;&#10;Description automatically generated">
            <a:extLst>
              <a:ext uri="{FF2B5EF4-FFF2-40B4-BE49-F238E27FC236}">
                <a16:creationId xmlns:a16="http://schemas.microsoft.com/office/drawing/2014/main" id="{512DB627-5FBF-1B49-A424-0CD0F1CBA6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409"/>
          <a:stretch/>
        </p:blipFill>
        <p:spPr>
          <a:xfrm>
            <a:off x="1" y="0"/>
            <a:ext cx="12192000" cy="68696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F45BCB-8324-AD40-90E6-968D16CACD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898266"/>
            <a:ext cx="9144000" cy="1747533"/>
          </a:xfrm>
          <a:ln>
            <a:noFill/>
          </a:ln>
        </p:spPr>
        <p:txBody>
          <a:bodyPr anchor="b">
            <a:normAutofit/>
          </a:bodyPr>
          <a:lstStyle>
            <a:lvl1pPr algn="ctr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</a:t>
            </a:r>
            <a:br>
              <a:rPr lang="en-GB" dirty="0"/>
            </a:br>
            <a:r>
              <a:rPr lang="en-GB" dirty="0"/>
              <a:t>Master title style</a:t>
            </a:r>
            <a:endParaRPr lang="en-H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158099-BC39-9A45-A3A3-E0A68D31072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757619"/>
            <a:ext cx="9144000" cy="734621"/>
          </a:xfrm>
        </p:spPr>
        <p:txBody>
          <a:bodyPr>
            <a:normAutofit/>
          </a:bodyPr>
          <a:lstStyle>
            <a:lvl1pPr marL="0" indent="0" algn="ctr">
              <a:buNone/>
              <a:defRPr sz="1800" spc="300">
                <a:solidFill>
                  <a:srgbClr val="ED008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HU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1CEE4F2-84EE-A84A-BCEC-5C0D58E6CF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52529" y="1150"/>
            <a:ext cx="2686941" cy="351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105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A46789D-3D0A-6641-BF03-9CF5C9D7F9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628" y="6087151"/>
            <a:ext cx="1068905" cy="44999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B9DFC1D-C2AB-9649-990A-0C53E043F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110" y="131631"/>
            <a:ext cx="11240038" cy="749299"/>
          </a:xfrm>
        </p:spPr>
        <p:txBody>
          <a:bodyPr anchor="b">
            <a:normAutofit/>
          </a:bodyPr>
          <a:lstStyle>
            <a:lvl1pPr algn="ctr"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650CB1C-8BEC-B841-BD81-DC7A1B7DD2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198" b="55451"/>
          <a:stretch/>
        </p:blipFill>
        <p:spPr>
          <a:xfrm rot="16200000">
            <a:off x="-3319166" y="3312003"/>
            <a:ext cx="6854640" cy="230631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EB7DB94-7DA0-DC4B-B548-2422FB5072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1478" y="881063"/>
            <a:ext cx="11239981" cy="5111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spc="3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HU" dirty="0"/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C7ED0A7E-082D-7B4D-821E-A647A06EA5D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294620" y="6538549"/>
            <a:ext cx="1328906" cy="319451"/>
          </a:xfrm>
          <a:prstGeom prst="rect">
            <a:avLst/>
          </a:prstGeom>
        </p:spPr>
        <p:txBody>
          <a:bodyPr/>
          <a:lstStyle/>
          <a:p>
            <a:r>
              <a:rPr lang="en-GB"/>
              <a:t>m</a:t>
            </a:r>
            <a:r>
              <a:rPr lang="en-HU"/>
              <a:t>1nd-set.com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599AF6CF-ED1D-AE4C-940C-4A8BEB76C14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31147" y="6538913"/>
            <a:ext cx="321365" cy="319088"/>
          </a:xfrm>
          <a:prstGeom prst="rect">
            <a:avLst/>
          </a:prstGeom>
        </p:spPr>
        <p:txBody>
          <a:bodyPr/>
          <a:lstStyle/>
          <a:p>
            <a:fld id="{DC7256C5-AB2A-CE4A-AA61-BD84EAB4F844}" type="slidenum">
              <a:rPr lang="en-HU" smtClean="0"/>
              <a:pPr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914909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B9DFC1D-C2AB-9649-990A-0C53E043F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110" y="131631"/>
            <a:ext cx="9766350" cy="749299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EB7DB94-7DA0-DC4B-B548-2422FB5072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1478" y="881063"/>
            <a:ext cx="9766300" cy="511175"/>
          </a:xfrm>
        </p:spPr>
        <p:txBody>
          <a:bodyPr anchor="ctr">
            <a:normAutofit/>
          </a:bodyPr>
          <a:lstStyle>
            <a:lvl1pPr marL="0" indent="0">
              <a:buNone/>
              <a:defRPr sz="1800" spc="3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178135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EF6DB78-DD40-9942-BFE9-CEEEC27FE0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12" y="6312146"/>
            <a:ext cx="1068905" cy="449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3CBE6D-39B2-0546-BCD3-9BD42C856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198" b="55451"/>
          <a:stretch/>
        </p:blipFill>
        <p:spPr>
          <a:xfrm rot="16200000">
            <a:off x="-3319166" y="3312003"/>
            <a:ext cx="6854640" cy="23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44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table, sitting, remote&#10;&#10;Description automatically generated">
            <a:extLst>
              <a:ext uri="{FF2B5EF4-FFF2-40B4-BE49-F238E27FC236}">
                <a16:creationId xmlns:a16="http://schemas.microsoft.com/office/drawing/2014/main" id="{FA4A5767-D2A3-E14C-838E-90955E7D1F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4049"/>
          <a:stretch/>
        </p:blipFill>
        <p:spPr>
          <a:xfrm>
            <a:off x="223467" y="0"/>
            <a:ext cx="11968533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F6DB78-DD40-9942-BFE9-CEEEC27FE0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628" y="6087151"/>
            <a:ext cx="1068905" cy="449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3CBE6D-39B2-0546-BCD3-9BD42C856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3198" b="55451"/>
          <a:stretch/>
        </p:blipFill>
        <p:spPr>
          <a:xfrm rot="16200000">
            <a:off x="-3319166" y="3312003"/>
            <a:ext cx="6854640" cy="230631"/>
          </a:xfrm>
          <a:prstGeom prst="rect">
            <a:avLst/>
          </a:prstGeom>
        </p:spPr>
      </p:pic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90BD4910-E3FB-6D42-84B3-8735455A84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294620" y="6538549"/>
            <a:ext cx="1328906" cy="319451"/>
          </a:xfrm>
          <a:prstGeom prst="rect">
            <a:avLst/>
          </a:prstGeom>
        </p:spPr>
        <p:txBody>
          <a:bodyPr/>
          <a:lstStyle/>
          <a:p>
            <a:r>
              <a:rPr lang="en-GB"/>
              <a:t>m</a:t>
            </a:r>
            <a:r>
              <a:rPr lang="en-HU"/>
              <a:t>1nd-set.com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B7F4432C-E97D-3D4F-8121-59596E3531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31147" y="6538913"/>
            <a:ext cx="321365" cy="319088"/>
          </a:xfrm>
          <a:prstGeom prst="rect">
            <a:avLst/>
          </a:prstGeom>
        </p:spPr>
        <p:txBody>
          <a:bodyPr/>
          <a:lstStyle/>
          <a:p>
            <a:fld id="{DC7256C5-AB2A-CE4A-AA61-BD84EAB4F844}" type="slidenum">
              <a:rPr lang="en-HU" smtClean="0"/>
              <a:pPr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153284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0DACE-1B1A-4B44-9307-6B5CD74FF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823B1F-AE96-194B-B0F4-C00EF1CA74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48300" y="0"/>
            <a:ext cx="67437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35EF2-639C-FA4A-A029-80565FE91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94560"/>
            <a:ext cx="3932237" cy="409956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0FBD28-0526-C046-91C1-88BFC8748D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388319"/>
            <a:ext cx="1564984" cy="6588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59C36C-020B-9149-8976-46270EBCA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198" b="55451"/>
          <a:stretch/>
        </p:blipFill>
        <p:spPr>
          <a:xfrm rot="16200000">
            <a:off x="-3319166" y="3312003"/>
            <a:ext cx="6854640" cy="23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695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0DACE-1B1A-4B44-9307-6B5CD74FF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823B1F-AE96-194B-B0F4-C00EF1CA74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48300" y="1"/>
            <a:ext cx="6743700" cy="31546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35EF2-639C-FA4A-A029-80565FE91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94560"/>
            <a:ext cx="3932237" cy="409956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1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0FBD28-0526-C046-91C1-88BFC8748D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388319"/>
            <a:ext cx="1564984" cy="6588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59C36C-020B-9149-8976-46270EBCA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198" b="55451"/>
          <a:stretch/>
        </p:blipFill>
        <p:spPr>
          <a:xfrm rot="16200000">
            <a:off x="-3319166" y="3312003"/>
            <a:ext cx="6854640" cy="23063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D90FB479-3AD7-5845-8EE5-328E6902F1F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440680" y="3253740"/>
            <a:ext cx="2948940" cy="36008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U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C60BC8C-DC34-624B-9CF1-99223B0701B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8496300" y="3261360"/>
            <a:ext cx="3695700" cy="36008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U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108AA51-A358-3A45-B33B-77238CD8B8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0294620" y="6538549"/>
            <a:ext cx="1328906" cy="319451"/>
          </a:xfrm>
          <a:prstGeom prst="rect">
            <a:avLst/>
          </a:prstGeom>
        </p:spPr>
        <p:txBody>
          <a:bodyPr/>
          <a:lstStyle/>
          <a:p>
            <a:r>
              <a:rPr lang="en-GB"/>
              <a:t>m</a:t>
            </a:r>
            <a:r>
              <a:rPr lang="en-HU"/>
              <a:t>1nd-set.com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031AB67-6488-584D-8D6A-A57521D1C8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31147" y="6538913"/>
            <a:ext cx="321365" cy="319088"/>
          </a:xfrm>
          <a:prstGeom prst="rect">
            <a:avLst/>
          </a:prstGeom>
        </p:spPr>
        <p:txBody>
          <a:bodyPr/>
          <a:lstStyle/>
          <a:p>
            <a:fld id="{DC7256C5-AB2A-CE4A-AA61-BD84EAB4F844}" type="slidenum">
              <a:rPr lang="en-HU" smtClean="0"/>
              <a:pPr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675732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white, black, dark, standing&#10;&#10;Description automatically generated">
            <a:extLst>
              <a:ext uri="{FF2B5EF4-FFF2-40B4-BE49-F238E27FC236}">
                <a16:creationId xmlns:a16="http://schemas.microsoft.com/office/drawing/2014/main" id="{BF42E631-CE28-DE40-8D69-994886E003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9054"/>
          <a:stretch/>
        </p:blipFill>
        <p:spPr>
          <a:xfrm>
            <a:off x="1" y="0"/>
            <a:ext cx="5333999" cy="68696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E0DACE-1B1A-4B44-9307-6B5CD74FF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823B1F-AE96-194B-B0F4-C00EF1CA74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48300" y="1"/>
            <a:ext cx="6743700" cy="31546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35EF2-639C-FA4A-A029-80565FE91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94560"/>
            <a:ext cx="3932237" cy="409956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0FBD28-0526-C046-91C1-88BFC8748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388319"/>
            <a:ext cx="1564984" cy="658831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D90FB479-3AD7-5845-8EE5-328E6902F1F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440680" y="3253740"/>
            <a:ext cx="2948940" cy="36008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U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C60BC8C-DC34-624B-9CF1-99223B0701B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8496300" y="3261360"/>
            <a:ext cx="3695700" cy="36008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U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108AA51-A358-3A45-B33B-77238CD8B8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0294620" y="6538549"/>
            <a:ext cx="1328906" cy="319451"/>
          </a:xfrm>
          <a:prstGeom prst="rect">
            <a:avLst/>
          </a:prstGeom>
        </p:spPr>
        <p:txBody>
          <a:bodyPr/>
          <a:lstStyle/>
          <a:p>
            <a:r>
              <a:rPr lang="en-GB"/>
              <a:t>m</a:t>
            </a:r>
            <a:r>
              <a:rPr lang="en-HU"/>
              <a:t>1nd-set.com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031AB67-6488-584D-8D6A-A57521D1C8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31147" y="6538913"/>
            <a:ext cx="321365" cy="319088"/>
          </a:xfrm>
          <a:prstGeom prst="rect">
            <a:avLst/>
          </a:prstGeom>
        </p:spPr>
        <p:txBody>
          <a:bodyPr/>
          <a:lstStyle/>
          <a:p>
            <a:fld id="{DC7256C5-AB2A-CE4A-AA61-BD84EAB4F844}" type="slidenum">
              <a:rPr lang="en-HU" smtClean="0"/>
              <a:pPr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818749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823B1F-AE96-194B-B0F4-C00EF1CA74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48300" y="1"/>
            <a:ext cx="6743700" cy="31546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U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D90FB479-3AD7-5845-8EE5-328E6902F1F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440680" y="3253740"/>
            <a:ext cx="2948940" cy="36008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U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C60BC8C-DC34-624B-9CF1-99223B0701B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8496300" y="3261360"/>
            <a:ext cx="3695700" cy="36008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U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6D4CE20-737A-6048-9870-E55950EB14C6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220980" y="7621"/>
            <a:ext cx="5113020" cy="684697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59C36C-020B-9149-8976-46270EBCA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198" b="55451"/>
          <a:stretch/>
        </p:blipFill>
        <p:spPr>
          <a:xfrm rot="16200000">
            <a:off x="-3319166" y="3312003"/>
            <a:ext cx="6854640" cy="2306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AE9F138-0995-2E45-B5FB-BD80A4B3C5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30150" y="6092474"/>
            <a:ext cx="2231288" cy="60691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DCB8C5D-C27D-9F4D-9042-B791EA31D3C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0294620" y="6538549"/>
            <a:ext cx="1328906" cy="319451"/>
          </a:xfrm>
          <a:prstGeom prst="rect">
            <a:avLst/>
          </a:prstGeom>
        </p:spPr>
        <p:txBody>
          <a:bodyPr/>
          <a:lstStyle/>
          <a:p>
            <a:r>
              <a:rPr lang="en-GB"/>
              <a:t>m</a:t>
            </a:r>
            <a:r>
              <a:rPr lang="en-HU"/>
              <a:t>1nd-set.com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C05350F-8245-B449-8C1F-D52A074AD4E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631147" y="6538913"/>
            <a:ext cx="321365" cy="319088"/>
          </a:xfrm>
          <a:prstGeom prst="rect">
            <a:avLst/>
          </a:prstGeom>
        </p:spPr>
        <p:txBody>
          <a:bodyPr/>
          <a:lstStyle/>
          <a:p>
            <a:fld id="{DC7256C5-AB2A-CE4A-AA61-BD84EAB4F844}" type="slidenum">
              <a:rPr lang="en-HU" smtClean="0"/>
              <a:pPr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6625521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1CEE4F2-84EE-A84A-BCEC-5C0D58E6CF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50109" y="4743"/>
            <a:ext cx="2686941" cy="351611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8DEEBF-0787-F54B-8DA9-BEDA5DCF6D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50238" y="3848100"/>
            <a:ext cx="2686050" cy="249174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100">
                <a:solidFill>
                  <a:schemeClr val="bg1"/>
                </a:solidFill>
              </a:defRPr>
            </a:lvl2pPr>
            <a:lvl3pPr marL="914400" indent="0">
              <a:buNone/>
              <a:defRPr sz="1100">
                <a:solidFill>
                  <a:schemeClr val="bg1"/>
                </a:solidFill>
              </a:defRPr>
            </a:lvl3pPr>
            <a:lvl4pPr marL="1371600" indent="0">
              <a:buNone/>
              <a:defRPr sz="1100">
                <a:solidFill>
                  <a:schemeClr val="bg1"/>
                </a:solidFill>
              </a:defRPr>
            </a:lvl4pPr>
            <a:lvl5pPr marL="1828800" indent="0">
              <a:buNone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0631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3882C5B-BF69-5246-B78C-8D8EBD2DBC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1631"/>
            <a:ext cx="10248900" cy="749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304428-54E5-F042-A3BA-7EC9D7C39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44" y="131631"/>
            <a:ext cx="9862976" cy="749299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ACC12-7B91-004A-9668-22477B9A0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179" y="1615441"/>
            <a:ext cx="11302223" cy="4561522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HU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0924A09-E651-4948-90F4-9F89A833FD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7000" y="881063"/>
            <a:ext cx="9863138" cy="496887"/>
          </a:xfrm>
        </p:spPr>
        <p:txBody>
          <a:bodyPr anchor="ctr">
            <a:noAutofit/>
          </a:bodyPr>
          <a:lstStyle>
            <a:lvl1pPr marL="0" indent="0">
              <a:buNone/>
              <a:defRPr sz="1800" spc="300">
                <a:solidFill>
                  <a:schemeClr val="accent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E9E9CB02-5EDB-B74B-81A5-DBF2A1A40D9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294620" y="6538549"/>
            <a:ext cx="1328906" cy="319451"/>
          </a:xfrm>
          <a:prstGeom prst="rect">
            <a:avLst/>
          </a:prstGeom>
        </p:spPr>
        <p:txBody>
          <a:bodyPr/>
          <a:lstStyle/>
          <a:p>
            <a:r>
              <a:rPr lang="en-GB"/>
              <a:t>m</a:t>
            </a:r>
            <a:r>
              <a:rPr lang="en-HU"/>
              <a:t>1nd-set.com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9411607B-0E8C-1047-89AD-7541DB355FA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31147" y="6538913"/>
            <a:ext cx="321365" cy="319088"/>
          </a:xfrm>
          <a:prstGeom prst="rect">
            <a:avLst/>
          </a:prstGeom>
        </p:spPr>
        <p:txBody>
          <a:bodyPr/>
          <a:lstStyle/>
          <a:p>
            <a:fld id="{DC7256C5-AB2A-CE4A-AA61-BD84EAB4F844}" type="slidenum">
              <a:rPr lang="en-HU" smtClean="0"/>
              <a:pPr/>
              <a:t>‹#›</a:t>
            </a:fld>
            <a:endParaRPr lang="en-H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0D647E-273F-4893-BAE9-776E5379B2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03" y="6323888"/>
            <a:ext cx="1098903" cy="46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65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3882C5B-BF69-5246-B78C-8D8EBD2DBC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1631"/>
            <a:ext cx="10248900" cy="749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304428-54E5-F042-A3BA-7EC9D7C39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44" y="131631"/>
            <a:ext cx="9862976" cy="749299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ACC12-7B91-004A-9668-22477B9A0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180" y="1615441"/>
            <a:ext cx="11302224" cy="4561522"/>
          </a:xfrm>
        </p:spPr>
        <p:txBody>
          <a:bodyPr>
            <a:normAutofit/>
          </a:bodyPr>
          <a:lstStyle>
            <a:lvl1pPr marL="0" indent="0">
              <a:lnSpc>
                <a:spcPct val="14000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C3BD641-13A2-F247-8EAD-47C5B58B0B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7000" y="872517"/>
            <a:ext cx="9863138" cy="510707"/>
          </a:xfrm>
        </p:spPr>
        <p:txBody>
          <a:bodyPr anchor="ctr">
            <a:noAutofit/>
          </a:bodyPr>
          <a:lstStyle>
            <a:lvl1pPr marL="0" indent="0">
              <a:buNone/>
              <a:defRPr sz="1800" spc="300">
                <a:solidFill>
                  <a:schemeClr val="accent2"/>
                </a:solidFill>
              </a:defRPr>
            </a:lvl1pPr>
            <a:lvl2pPr marL="457200" indent="0"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6A1AB65D-917C-6841-AA4A-F3E14755148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294620" y="6538549"/>
            <a:ext cx="1328906" cy="319451"/>
          </a:xfrm>
          <a:prstGeom prst="rect">
            <a:avLst/>
          </a:prstGeom>
        </p:spPr>
        <p:txBody>
          <a:bodyPr/>
          <a:lstStyle/>
          <a:p>
            <a:r>
              <a:rPr lang="en-GB"/>
              <a:t>m</a:t>
            </a:r>
            <a:r>
              <a:rPr lang="en-HU"/>
              <a:t>1nd-set.com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82C472F0-34DF-444B-9EFF-1670F208D06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31147" y="6538913"/>
            <a:ext cx="321365" cy="319088"/>
          </a:xfrm>
          <a:prstGeom prst="rect">
            <a:avLst/>
          </a:prstGeom>
        </p:spPr>
        <p:txBody>
          <a:bodyPr/>
          <a:lstStyle/>
          <a:p>
            <a:fld id="{DC7256C5-AB2A-CE4A-AA61-BD84EAB4F844}" type="slidenum">
              <a:rPr lang="en-HU" smtClean="0"/>
              <a:pPr/>
              <a:t>‹#›</a:t>
            </a:fld>
            <a:endParaRPr lang="en-H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F298DC-F02D-4402-99E6-B8CC38FAFA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03" y="6323888"/>
            <a:ext cx="1098903" cy="46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22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F7529E-B234-DD4F-B850-8D966D54C3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294620" y="6538549"/>
            <a:ext cx="1328906" cy="319451"/>
          </a:xfrm>
          <a:prstGeom prst="rect">
            <a:avLst/>
          </a:prstGeom>
        </p:spPr>
        <p:txBody>
          <a:bodyPr/>
          <a:lstStyle/>
          <a:p>
            <a:r>
              <a:rPr lang="en-GB"/>
              <a:t>m</a:t>
            </a:r>
            <a:r>
              <a:rPr lang="en-HU"/>
              <a:t>1nd-set.com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4B117A-0FC9-BC4F-927F-AC63854847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31147" y="6538913"/>
            <a:ext cx="321365" cy="319088"/>
          </a:xfrm>
          <a:prstGeom prst="rect">
            <a:avLst/>
          </a:prstGeom>
        </p:spPr>
        <p:txBody>
          <a:bodyPr/>
          <a:lstStyle/>
          <a:p>
            <a:fld id="{DC7256C5-AB2A-CE4A-AA61-BD84EAB4F844}" type="slidenum">
              <a:rPr lang="en-HU" smtClean="0"/>
              <a:pPr/>
              <a:t>‹#›</a:t>
            </a:fld>
            <a:endParaRPr lang="en-H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AA1362-7F63-C146-9A6B-502A2FDE6B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1631"/>
            <a:ext cx="10248900" cy="749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D01726-0B91-B540-B097-DB64CFE0F5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03" y="6323888"/>
            <a:ext cx="1098903" cy="46261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D413F88-CB62-9F49-B881-C0C247949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43" y="148001"/>
            <a:ext cx="9142878" cy="74929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60895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white, black, dark, standing&#10;&#10;Description automatically generated">
            <a:extLst>
              <a:ext uri="{FF2B5EF4-FFF2-40B4-BE49-F238E27FC236}">
                <a16:creationId xmlns:a16="http://schemas.microsoft.com/office/drawing/2014/main" id="{1AC2D735-6462-8546-8DF1-3BF7B32FB5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409"/>
          <a:stretch/>
        </p:blipFill>
        <p:spPr>
          <a:xfrm>
            <a:off x="1" y="0"/>
            <a:ext cx="12192000" cy="68696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E4FEDD-3281-614A-8755-722D36AFF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30" y="3119438"/>
            <a:ext cx="10515600" cy="2852737"/>
          </a:xfrm>
        </p:spPr>
        <p:txBody>
          <a:bodyPr anchor="b">
            <a:normAutofit/>
          </a:bodyPr>
          <a:lstStyle>
            <a:lvl1pPr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DD609-B9F4-B641-8DCE-471591B33A1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4630" y="5999163"/>
            <a:ext cx="10515600" cy="637857"/>
          </a:xfr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1A0466-62F8-4FBF-927A-948741B03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183" y="556409"/>
            <a:ext cx="2445634" cy="102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86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322F68-7219-DA4E-AAC9-14CA124BB1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HU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BF077E-B369-744A-BF11-5A026FF65C7E}"/>
              </a:ext>
            </a:extLst>
          </p:cNvPr>
          <p:cNvSpPr/>
          <p:nvPr userDrawn="1"/>
        </p:nvSpPr>
        <p:spPr>
          <a:xfrm>
            <a:off x="0" y="2667000"/>
            <a:ext cx="12192000" cy="4191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0"/>
                </a:schemeClr>
              </a:gs>
              <a:gs pos="100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E4FEDD-3281-614A-8755-722D36AFF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30" y="4030980"/>
            <a:ext cx="10515600" cy="1941195"/>
          </a:xfrm>
        </p:spPr>
        <p:txBody>
          <a:bodyPr anchor="b">
            <a:normAutofit/>
          </a:bodyPr>
          <a:lstStyle>
            <a:lvl1pPr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DD609-B9F4-B641-8DCE-471591B33A1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4630" y="5999163"/>
            <a:ext cx="10515600" cy="637857"/>
          </a:xfrm>
        </p:spPr>
        <p:txBody>
          <a:bodyPr>
            <a:normAutofit/>
          </a:bodyPr>
          <a:lstStyle>
            <a:lvl1pPr marL="0" indent="0">
              <a:buNone/>
              <a:defRPr sz="1800" spc="3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230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E7542-04F2-1349-ABEA-0DA6724C9D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845" y="1577340"/>
            <a:ext cx="4855354" cy="4599623"/>
          </a:xfrm>
        </p:spPr>
        <p:txBody>
          <a:bodyPr>
            <a:normAutofit/>
          </a:bodyPr>
          <a:lstStyle>
            <a:lvl1pPr marL="0" indent="0">
              <a:lnSpc>
                <a:spcPct val="140000"/>
              </a:lnSpc>
              <a:buFont typeface="Arial" panose="020B0604020202020204" pitchFamily="34" charset="0"/>
              <a:buNone/>
              <a:defRPr sz="1100"/>
            </a:lvl1pPr>
            <a:lvl2pPr marL="742950" indent="-285750">
              <a:lnSpc>
                <a:spcPct val="140000"/>
              </a:lnSpc>
              <a:buFont typeface="Arial" panose="020B0604020202020204" pitchFamily="34" charset="0"/>
              <a:buChar char="•"/>
              <a:defRPr sz="1100"/>
            </a:lvl2pPr>
            <a:lvl3pPr marL="1200150" indent="-285750">
              <a:lnSpc>
                <a:spcPct val="140000"/>
              </a:lnSpc>
              <a:buFont typeface="Arial" panose="020B0604020202020204" pitchFamily="34" charset="0"/>
              <a:buChar char="•"/>
              <a:defRPr sz="1100"/>
            </a:lvl3pPr>
            <a:lvl4pPr marL="1657350" indent="-285750">
              <a:lnSpc>
                <a:spcPct val="140000"/>
              </a:lnSpc>
              <a:buFont typeface="Arial" panose="020B0604020202020204" pitchFamily="34" charset="0"/>
              <a:buChar char="•"/>
              <a:defRPr sz="1100"/>
            </a:lvl4pPr>
            <a:lvl5pPr marL="2114550" indent="-285750">
              <a:lnSpc>
                <a:spcPct val="140000"/>
              </a:lnSpc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H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94EF6B-8A11-6F4D-BFBD-D16998664A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8393" y="1577340"/>
            <a:ext cx="4691427" cy="4599623"/>
          </a:xfrm>
        </p:spPr>
        <p:txBody>
          <a:bodyPr>
            <a:normAutofit/>
          </a:bodyPr>
          <a:lstStyle>
            <a:lvl1pPr marL="0" indent="0">
              <a:lnSpc>
                <a:spcPct val="140000"/>
              </a:lnSpc>
              <a:spcBef>
                <a:spcPts val="0"/>
              </a:spcBef>
              <a:buNone/>
              <a:defRPr sz="11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F6761A-5FD8-2F41-9432-BD1C4DF213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1631"/>
            <a:ext cx="10248900" cy="7493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2BB3895-D49A-3844-9A0B-549DD448E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44" y="131631"/>
            <a:ext cx="9862976" cy="749299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A8CDA783-AB61-B24E-82BE-6CB93C53D0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294620" y="6538549"/>
            <a:ext cx="1328906" cy="319451"/>
          </a:xfrm>
          <a:prstGeom prst="rect">
            <a:avLst/>
          </a:prstGeom>
        </p:spPr>
        <p:txBody>
          <a:bodyPr/>
          <a:lstStyle/>
          <a:p>
            <a:r>
              <a:rPr lang="en-GB"/>
              <a:t>m</a:t>
            </a:r>
            <a:r>
              <a:rPr lang="en-HU"/>
              <a:t>1nd-set.com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D1E65B16-8D4A-5043-844C-CF3FEF8FED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31147" y="6538913"/>
            <a:ext cx="321365" cy="319088"/>
          </a:xfrm>
          <a:prstGeom prst="rect">
            <a:avLst/>
          </a:prstGeom>
        </p:spPr>
        <p:txBody>
          <a:bodyPr/>
          <a:lstStyle/>
          <a:p>
            <a:fld id="{DC7256C5-AB2A-CE4A-AA61-BD84EAB4F844}" type="slidenum">
              <a:rPr lang="en-HU" smtClean="0"/>
              <a:pPr/>
              <a:t>‹#›</a:t>
            </a:fld>
            <a:endParaRPr lang="en-H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F1A976-0797-4F71-990F-2D2D018142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03" y="6323888"/>
            <a:ext cx="1098903" cy="46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85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F3F59-BD14-A846-88E1-A0E19CD4E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844" y="1681163"/>
            <a:ext cx="4769895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097B28-3E9D-B341-BD6E-FE5F3CE55B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845" y="2505075"/>
            <a:ext cx="4769894" cy="3684588"/>
          </a:xfrm>
        </p:spPr>
        <p:txBody>
          <a:bodyPr>
            <a:normAutofit/>
          </a:bodyPr>
          <a:lstStyle>
            <a:lvl1pPr>
              <a:lnSpc>
                <a:spcPct val="140000"/>
              </a:lnSpc>
              <a:defRPr sz="1100"/>
            </a:lvl1pPr>
            <a:lvl2pPr>
              <a:lnSpc>
                <a:spcPct val="140000"/>
              </a:lnSpc>
              <a:defRPr sz="1100"/>
            </a:lvl2pPr>
            <a:lvl3pPr>
              <a:lnSpc>
                <a:spcPct val="140000"/>
              </a:lnSpc>
              <a:defRPr sz="1100"/>
            </a:lvl3pPr>
            <a:lvl4pPr>
              <a:lnSpc>
                <a:spcPct val="140000"/>
              </a:lnSpc>
              <a:defRPr sz="1100"/>
            </a:lvl4pPr>
            <a:lvl5pPr>
              <a:lnSpc>
                <a:spcPct val="140000"/>
              </a:lnSpc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H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C08472-9F64-6D4E-AC9C-D73994008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12935" y="1681163"/>
            <a:ext cx="4777204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8B7CD6-110A-574F-A36E-7E1E523EB6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1631"/>
            <a:ext cx="10248900" cy="7493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AE6B6BA-9808-3240-8668-B0876E780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44" y="131631"/>
            <a:ext cx="9862976" cy="749299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BA6D9716-85A8-2845-98B0-EE1E4A1E7C0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212935" y="2505075"/>
            <a:ext cx="4777203" cy="3684588"/>
          </a:xfrm>
        </p:spPr>
        <p:txBody>
          <a:bodyPr>
            <a:normAutofit/>
          </a:bodyPr>
          <a:lstStyle>
            <a:lvl1pPr>
              <a:lnSpc>
                <a:spcPct val="140000"/>
              </a:lnSpc>
              <a:defRPr sz="1100"/>
            </a:lvl1pPr>
            <a:lvl2pPr>
              <a:lnSpc>
                <a:spcPct val="140000"/>
              </a:lnSpc>
              <a:defRPr sz="1100"/>
            </a:lvl2pPr>
            <a:lvl3pPr>
              <a:lnSpc>
                <a:spcPct val="140000"/>
              </a:lnSpc>
              <a:defRPr sz="1100"/>
            </a:lvl3pPr>
            <a:lvl4pPr>
              <a:lnSpc>
                <a:spcPct val="140000"/>
              </a:lnSpc>
              <a:defRPr sz="1100"/>
            </a:lvl4pPr>
            <a:lvl5pPr>
              <a:lnSpc>
                <a:spcPct val="140000"/>
              </a:lnSpc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HU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C7025AD-94D4-F04B-87D6-5F466E6B70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000" y="887069"/>
            <a:ext cx="9863138" cy="436563"/>
          </a:xfrm>
        </p:spPr>
        <p:txBody>
          <a:bodyPr anchor="ctr">
            <a:noAutofit/>
          </a:bodyPr>
          <a:lstStyle>
            <a:lvl1pPr marL="0" indent="0">
              <a:buNone/>
              <a:defRPr sz="1800" spc="300">
                <a:solidFill>
                  <a:schemeClr val="accent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  <a:endParaRPr lang="en-HU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14551F16-33FA-7841-AB6D-1C59D0E2696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0294620" y="6538549"/>
            <a:ext cx="1328906" cy="319451"/>
          </a:xfrm>
          <a:prstGeom prst="rect">
            <a:avLst/>
          </a:prstGeom>
        </p:spPr>
        <p:txBody>
          <a:bodyPr/>
          <a:lstStyle/>
          <a:p>
            <a:r>
              <a:rPr lang="en-GB"/>
              <a:t>m</a:t>
            </a:r>
            <a:r>
              <a:rPr lang="en-HU"/>
              <a:t>1nd-set.com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6724C75D-E988-DF4C-9B37-531CA9D6678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31147" y="6538913"/>
            <a:ext cx="321365" cy="319088"/>
          </a:xfrm>
          <a:prstGeom prst="rect">
            <a:avLst/>
          </a:prstGeom>
        </p:spPr>
        <p:txBody>
          <a:bodyPr/>
          <a:lstStyle/>
          <a:p>
            <a:fld id="{DC7256C5-AB2A-CE4A-AA61-BD84EAB4F844}" type="slidenum">
              <a:rPr lang="en-HU" smtClean="0"/>
              <a:pPr/>
              <a:t>‹#›</a:t>
            </a:fld>
            <a:endParaRPr lang="en-H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B835F02-883E-467C-B02C-5729925E6F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03" y="6323888"/>
            <a:ext cx="1098903" cy="46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27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A46789D-3D0A-6641-BF03-9CF5C9D7F9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628" y="6087151"/>
            <a:ext cx="1068905" cy="44999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B9DFC1D-C2AB-9649-990A-0C53E043F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110" y="131631"/>
            <a:ext cx="9766350" cy="749299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650CB1C-8BEC-B841-BD81-DC7A1B7DD2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198" b="55451"/>
          <a:stretch/>
        </p:blipFill>
        <p:spPr>
          <a:xfrm rot="16200000">
            <a:off x="-3319166" y="3312003"/>
            <a:ext cx="6854640" cy="230631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EB7DB94-7DA0-DC4B-B548-2422FB5072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1478" y="881063"/>
            <a:ext cx="9766300" cy="511175"/>
          </a:xfrm>
        </p:spPr>
        <p:txBody>
          <a:bodyPr anchor="ctr">
            <a:normAutofit/>
          </a:bodyPr>
          <a:lstStyle>
            <a:lvl1pPr marL="0" indent="0">
              <a:buNone/>
              <a:defRPr sz="1800" spc="3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HU" dirty="0"/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C7ED0A7E-082D-7B4D-821E-A647A06EA5D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294620" y="6538549"/>
            <a:ext cx="1328906" cy="319451"/>
          </a:xfrm>
          <a:prstGeom prst="rect">
            <a:avLst/>
          </a:prstGeom>
        </p:spPr>
        <p:txBody>
          <a:bodyPr/>
          <a:lstStyle/>
          <a:p>
            <a:r>
              <a:rPr lang="en-GB"/>
              <a:t>m</a:t>
            </a:r>
            <a:r>
              <a:rPr lang="en-HU"/>
              <a:t>1nd-set.com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599AF6CF-ED1D-AE4C-940C-4A8BEB76C14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31147" y="6538913"/>
            <a:ext cx="321365" cy="319088"/>
          </a:xfrm>
          <a:prstGeom prst="rect">
            <a:avLst/>
          </a:prstGeom>
        </p:spPr>
        <p:txBody>
          <a:bodyPr/>
          <a:lstStyle/>
          <a:p>
            <a:fld id="{DC7256C5-AB2A-CE4A-AA61-BD84EAB4F844}" type="slidenum">
              <a:rPr lang="en-HU" smtClean="0"/>
              <a:pPr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202463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D6C4AB-1908-7C44-B80F-C07770B02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CE993-152B-A848-84A0-2B9193352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1458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67" r:id="rId4"/>
    <p:sldLayoutId id="2147483651" r:id="rId5"/>
    <p:sldLayoutId id="2147483658" r:id="rId6"/>
    <p:sldLayoutId id="2147483652" r:id="rId7"/>
    <p:sldLayoutId id="2147483653" r:id="rId8"/>
    <p:sldLayoutId id="2147483654" r:id="rId9"/>
    <p:sldLayoutId id="2147483665" r:id="rId10"/>
    <p:sldLayoutId id="2147483663" r:id="rId11"/>
    <p:sldLayoutId id="2147483655" r:id="rId12"/>
    <p:sldLayoutId id="2147483664" r:id="rId13"/>
    <p:sldLayoutId id="2147483657" r:id="rId14"/>
    <p:sldLayoutId id="2147483660" r:id="rId15"/>
    <p:sldLayoutId id="2147483666" r:id="rId16"/>
    <p:sldLayoutId id="2147483661" r:id="rId17"/>
    <p:sldLayoutId id="2147483662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chart" Target="../charts/chart5.xml"/><Relationship Id="rId3" Type="http://schemas.openxmlformats.org/officeDocument/2006/relationships/image" Target="../media/image13.png"/><Relationship Id="rId7" Type="http://schemas.openxmlformats.org/officeDocument/2006/relationships/chart" Target="../charts/chart3.xml"/><Relationship Id="rId12" Type="http://schemas.openxmlformats.org/officeDocument/2006/relationships/image" Target="../media/image21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chart" Target="../charts/chart4.xml"/><Relationship Id="rId1" Type="http://schemas.openxmlformats.org/officeDocument/2006/relationships/slideLayout" Target="../slideLayouts/slideLayout11.xml"/><Relationship Id="rId6" Type="http://schemas.openxmlformats.org/officeDocument/2006/relationships/chart" Target="../charts/chart2.xml"/><Relationship Id="rId11" Type="http://schemas.openxmlformats.org/officeDocument/2006/relationships/image" Target="../media/image20.png"/><Relationship Id="rId5" Type="http://schemas.openxmlformats.org/officeDocument/2006/relationships/image" Target="../media/image7.jp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chart" Target="../charts/chart6.xml"/><Relationship Id="rId4" Type="http://schemas.openxmlformats.org/officeDocument/2006/relationships/image" Target="../media/image12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AAB48CA-642C-495E-B2F4-09D01EEB573B}"/>
              </a:ext>
            </a:extLst>
          </p:cNvPr>
          <p:cNvSpPr/>
          <p:nvPr/>
        </p:nvSpPr>
        <p:spPr>
          <a:xfrm>
            <a:off x="3925019" y="1813362"/>
            <a:ext cx="8151962" cy="45834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5CED21-3B63-4F33-8285-25EAEF356560}"/>
              </a:ext>
            </a:extLst>
          </p:cNvPr>
          <p:cNvSpPr/>
          <p:nvPr/>
        </p:nvSpPr>
        <p:spPr>
          <a:xfrm>
            <a:off x="-9524" y="0"/>
            <a:ext cx="12201524" cy="889308"/>
          </a:xfrm>
          <a:prstGeom prst="rect">
            <a:avLst/>
          </a:prstGeom>
          <a:solidFill>
            <a:srgbClr val="ED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9E2B6FC-A3D6-49ED-BBA2-46727D4F7C0C}"/>
              </a:ext>
            </a:extLst>
          </p:cNvPr>
          <p:cNvSpPr txBox="1"/>
          <p:nvPr/>
        </p:nvSpPr>
        <p:spPr>
          <a:xfrm>
            <a:off x="5111" y="83019"/>
            <a:ext cx="1239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3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Malgun Gothic" panose="020B0503020000020004" pitchFamily="34" charset="-127"/>
                <a:sym typeface="Calibri" panose="020F0502020204030204" pitchFamily="34" charset="0"/>
              </a:rPr>
              <a:t>m</a:t>
            </a:r>
            <a:r>
              <a:rPr kumimoji="0" lang="en-GB" sz="360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Malgun Gothic" panose="020B0503020000020004" pitchFamily="34" charset="-127"/>
                <a:sym typeface="Calibri" panose="020F0502020204030204" pitchFamily="34" charset="0"/>
              </a:rPr>
              <a:t>1</a:t>
            </a:r>
            <a:r>
              <a:rPr kumimoji="0" lang="en-GB" sz="3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Malgun Gothic" panose="020B0503020000020004" pitchFamily="34" charset="-127"/>
                <a:sym typeface="Calibri" panose="020F0502020204030204" pitchFamily="34" charset="0"/>
              </a:rPr>
              <a:t>nd-set</a:t>
            </a:r>
            <a:r>
              <a:rPr lang="en-GB" sz="2400" dirty="0">
                <a:solidFill>
                  <a:schemeClr val="bg1"/>
                </a:solidFill>
                <a:ea typeface="Malgun Gothic" panose="020B0503020000020004" pitchFamily="34" charset="-127"/>
                <a:sym typeface="Calibri" panose="020F0502020204030204" pitchFamily="34" charset="0"/>
              </a:rPr>
              <a:t>´</a:t>
            </a:r>
            <a:r>
              <a:rPr kumimoji="0" lang="en-GB" sz="3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Malgun Gothic" panose="020B0503020000020004" pitchFamily="34" charset="-127"/>
                <a:sym typeface="Calibri" panose="020F0502020204030204" pitchFamily="34" charset="0"/>
              </a:rPr>
              <a:t>s b1s recovery monitor – Latin America</a:t>
            </a: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CE53E-394B-4288-9512-74331E4B0E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04" b="14759"/>
          <a:stretch/>
        </p:blipFill>
        <p:spPr>
          <a:xfrm>
            <a:off x="10328906" y="36295"/>
            <a:ext cx="1828625" cy="817470"/>
          </a:xfrm>
          <a:prstGeom prst="rect">
            <a:avLst/>
          </a:prstGeom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529E125E-BE34-4904-B421-68EF1E9939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4"/>
          <a:stretch/>
        </p:blipFill>
        <p:spPr bwMode="auto">
          <a:xfrm>
            <a:off x="4173749" y="2677818"/>
            <a:ext cx="7729268" cy="350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8F4C50-E343-424D-8637-7A16D6993877}"/>
              </a:ext>
            </a:extLst>
          </p:cNvPr>
          <p:cNvSpPr txBox="1"/>
          <p:nvPr/>
        </p:nvSpPr>
        <p:spPr>
          <a:xfrm>
            <a:off x="288982" y="1029667"/>
            <a:ext cx="114601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370"/>
              </a:spcAft>
            </a:pPr>
            <a:r>
              <a:rPr lang="en-CH" sz="180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M1nd-set partner IATA shares a positive long-term view for post-COVID-19 passenger demand recovery which underlines the assertion that people remain eager to travel by air in the short and long term.</a:t>
            </a:r>
            <a:endParaRPr lang="en-CH" sz="2000" dirty="0">
              <a:effectLst/>
              <a:ea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49E0F6-1DF2-435A-B8EE-6FE4362D5DED}"/>
              </a:ext>
            </a:extLst>
          </p:cNvPr>
          <p:cNvSpPr txBox="1"/>
          <p:nvPr/>
        </p:nvSpPr>
        <p:spPr>
          <a:xfrm>
            <a:off x="288983" y="1813362"/>
            <a:ext cx="3515266" cy="45834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08000" tIns="108000" bIns="108000" rtlCol="0">
            <a:spAutoFit/>
          </a:bodyPr>
          <a:lstStyle/>
          <a:p>
            <a:pPr>
              <a:spcAft>
                <a:spcPts val="1370"/>
              </a:spcAft>
            </a:pPr>
            <a:r>
              <a:rPr lang="en-CH" sz="160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The highlights of their forecasts include:</a:t>
            </a:r>
            <a:endParaRPr lang="en-CH" sz="16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CH" sz="1600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In </a:t>
            </a:r>
            <a:r>
              <a:rPr lang="en-CH" sz="1600" b="1" dirty="0">
                <a:solidFill>
                  <a:srgbClr val="ED008E"/>
                </a:solidFill>
              </a:rPr>
              <a:t>2021</a:t>
            </a:r>
            <a:r>
              <a:rPr lang="en-CH" sz="1600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CH" sz="1600" b="1" dirty="0">
                <a:solidFill>
                  <a:srgbClr val="333333"/>
                </a:solidFill>
              </a:rPr>
              <a:t>global passenger </a:t>
            </a:r>
            <a:r>
              <a:rPr lang="en-CH" sz="1600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numbers are expected to </a:t>
            </a:r>
            <a:r>
              <a:rPr lang="en-CH" sz="1600" b="1" dirty="0">
                <a:solidFill>
                  <a:srgbClr val="ED008E"/>
                </a:solidFill>
                <a:effectLst/>
                <a:ea typeface="Times New Roman" panose="02020603050405020304" pitchFamily="18" charset="0"/>
              </a:rPr>
              <a:t>recover to 52% </a:t>
            </a:r>
            <a:r>
              <a:rPr lang="en-CH" sz="1600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of pre-COVID-19 levels (2019). </a:t>
            </a:r>
            <a:endParaRPr lang="en-CH" sz="16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CH" sz="1600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In </a:t>
            </a:r>
            <a:r>
              <a:rPr lang="en-CH" sz="1600" b="1" dirty="0">
                <a:solidFill>
                  <a:srgbClr val="ED008E"/>
                </a:solidFill>
              </a:rPr>
              <a:t>2022</a:t>
            </a:r>
            <a:r>
              <a:rPr lang="en-CH" sz="1600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CH" sz="1600" b="1" dirty="0">
                <a:solidFill>
                  <a:srgbClr val="333333"/>
                </a:solidFill>
              </a:rPr>
              <a:t>global passenger </a:t>
            </a:r>
            <a:r>
              <a:rPr lang="en-CH" sz="1600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numbers are expected to </a:t>
            </a:r>
            <a:r>
              <a:rPr lang="en-CH" sz="1600" b="1" dirty="0">
                <a:solidFill>
                  <a:srgbClr val="ED008E"/>
                </a:solidFill>
              </a:rPr>
              <a:t>recover to 88% </a:t>
            </a:r>
            <a:r>
              <a:rPr lang="en-CH" sz="1600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of pre-COVID-19 levels.</a:t>
            </a:r>
            <a:endParaRPr lang="en-CH" sz="16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CH" sz="1600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In </a:t>
            </a:r>
            <a:r>
              <a:rPr lang="en-CH" sz="1600" b="1" dirty="0">
                <a:solidFill>
                  <a:srgbClr val="ED008E"/>
                </a:solidFill>
              </a:rPr>
              <a:t>2023</a:t>
            </a:r>
            <a:r>
              <a:rPr lang="en-CH" sz="1600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CH" sz="1600" b="1" dirty="0">
                <a:solidFill>
                  <a:srgbClr val="333333"/>
                </a:solidFill>
              </a:rPr>
              <a:t>global passenger </a:t>
            </a:r>
            <a:r>
              <a:rPr lang="en-CH" sz="1600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numbers are expected to </a:t>
            </a:r>
            <a:r>
              <a:rPr lang="en-CH" sz="1600" b="1" dirty="0">
                <a:solidFill>
                  <a:srgbClr val="ED008E"/>
                </a:solidFill>
              </a:rPr>
              <a:t>surpass pre-COVID-19 levels </a:t>
            </a:r>
            <a:r>
              <a:rPr lang="en-CH" sz="1600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(105%).</a:t>
            </a:r>
            <a:endParaRPr lang="en-CH" sz="16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CH" sz="1600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By </a:t>
            </a:r>
            <a:r>
              <a:rPr lang="en-CH" sz="1600" b="1" dirty="0">
                <a:solidFill>
                  <a:srgbClr val="ED008E"/>
                </a:solidFill>
              </a:rPr>
              <a:t>2030</a:t>
            </a:r>
            <a:r>
              <a:rPr lang="en-CH" sz="1600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CH" sz="1600" b="1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global passenger </a:t>
            </a:r>
            <a:r>
              <a:rPr lang="en-CH" sz="1600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numbers are expected to have </a:t>
            </a:r>
            <a:r>
              <a:rPr lang="en-CH" sz="1600" b="1" dirty="0">
                <a:solidFill>
                  <a:srgbClr val="ED008E"/>
                </a:solidFill>
              </a:rPr>
              <a:t>grown to 5.6 billion</a:t>
            </a:r>
            <a:r>
              <a:rPr lang="en-CH" sz="1600" dirty="0">
                <a:solidFill>
                  <a:srgbClr val="333333"/>
                </a:solidFill>
                <a:effectLst/>
                <a:ea typeface="Times New Roman" panose="02020603050405020304" pitchFamily="18" charset="0"/>
              </a:rPr>
              <a:t>. That would be 7% below the pre-COVID-19 forecast and an estimated loss of 2-3 years of growth due to COVID-19.</a:t>
            </a:r>
            <a:endParaRPr lang="en-CH" sz="1600" dirty="0">
              <a:effectLst/>
              <a:ea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6158A8-FE57-474B-B85B-89A1144CF75F}"/>
              </a:ext>
            </a:extLst>
          </p:cNvPr>
          <p:cNvSpPr txBox="1"/>
          <p:nvPr/>
        </p:nvSpPr>
        <p:spPr>
          <a:xfrm>
            <a:off x="4012001" y="1813362"/>
            <a:ext cx="7977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D008E"/>
                </a:solidFill>
              </a:rPr>
              <a:t>Regions with large domestic markets recover first.</a:t>
            </a:r>
          </a:p>
          <a:p>
            <a:r>
              <a:rPr lang="en-US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European, Africa &amp; Middle East regions lags due to international markets. </a:t>
            </a:r>
            <a:endParaRPr lang="en-CH" i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706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E78EAAD-1B0E-471A-82EF-BCA9D319CD64}"/>
              </a:ext>
            </a:extLst>
          </p:cNvPr>
          <p:cNvSpPr/>
          <p:nvPr/>
        </p:nvSpPr>
        <p:spPr>
          <a:xfrm>
            <a:off x="-9523" y="3237049"/>
            <a:ext cx="12201524" cy="36209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5CED21-3B63-4F33-8285-25EAEF356560}"/>
              </a:ext>
            </a:extLst>
          </p:cNvPr>
          <p:cNvSpPr/>
          <p:nvPr/>
        </p:nvSpPr>
        <p:spPr>
          <a:xfrm>
            <a:off x="-9524" y="0"/>
            <a:ext cx="12201524" cy="889308"/>
          </a:xfrm>
          <a:prstGeom prst="rect">
            <a:avLst/>
          </a:prstGeom>
          <a:solidFill>
            <a:srgbClr val="ED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9E2B6FC-A3D6-49ED-BBA2-46727D4F7C0C}"/>
              </a:ext>
            </a:extLst>
          </p:cNvPr>
          <p:cNvSpPr txBox="1"/>
          <p:nvPr/>
        </p:nvSpPr>
        <p:spPr>
          <a:xfrm>
            <a:off x="5111" y="83019"/>
            <a:ext cx="1239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36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Malgun Gothic" panose="020B0503020000020004" pitchFamily="34" charset="-127"/>
                <a:sym typeface="Calibri" panose="020F0502020204030204" pitchFamily="34" charset="0"/>
              </a:rPr>
              <a:t>m</a:t>
            </a:r>
            <a:r>
              <a:rPr kumimoji="0" lang="en-GB" sz="360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Malgun Gothic" panose="020B0503020000020004" pitchFamily="34" charset="-127"/>
                <a:sym typeface="Calibri" panose="020F0502020204030204" pitchFamily="34" charset="0"/>
              </a:rPr>
              <a:t>1</a:t>
            </a:r>
            <a:r>
              <a:rPr kumimoji="0" lang="en-GB" sz="36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Malgun Gothic" panose="020B0503020000020004" pitchFamily="34" charset="-127"/>
                <a:sym typeface="Calibri" panose="020F0502020204030204" pitchFamily="34" charset="0"/>
              </a:rPr>
              <a:t>nd-set</a:t>
            </a:r>
            <a:r>
              <a:rPr lang="en-GB" sz="2400">
                <a:solidFill>
                  <a:schemeClr val="bg1"/>
                </a:solidFill>
                <a:ea typeface="Malgun Gothic" panose="020B0503020000020004" pitchFamily="34" charset="-127"/>
                <a:sym typeface="Calibri" panose="020F0502020204030204" pitchFamily="34" charset="0"/>
              </a:rPr>
              <a:t>´</a:t>
            </a:r>
            <a:r>
              <a:rPr kumimoji="0" lang="en-GB" sz="36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Malgun Gothic" panose="020B0503020000020004" pitchFamily="34" charset="-127"/>
                <a:sym typeface="Calibri" panose="020F0502020204030204" pitchFamily="34" charset="0"/>
              </a:rPr>
              <a:t>s b1s recovery monitor – Latin America</a:t>
            </a:r>
            <a:endParaRPr lang="en-GB" sz="360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7093C2-AAD9-4B95-96F2-F6E7B84A5980}"/>
              </a:ext>
            </a:extLst>
          </p:cNvPr>
          <p:cNvSpPr txBox="1"/>
          <p:nvPr/>
        </p:nvSpPr>
        <p:spPr>
          <a:xfrm>
            <a:off x="4133773" y="1077102"/>
            <a:ext cx="3359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International departures from Latin America</a:t>
            </a:r>
          </a:p>
          <a:p>
            <a:r>
              <a:rPr lang="en-US" sz="1100" dirty="0"/>
              <a:t>PAX in millions of passengers and Y.O.Y Growth</a:t>
            </a:r>
            <a:endParaRPr lang="en-CH" sz="11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61F42F-A88F-4E15-A868-EC254EA5EA58}"/>
              </a:ext>
            </a:extLst>
          </p:cNvPr>
          <p:cNvGrpSpPr/>
          <p:nvPr/>
        </p:nvGrpSpPr>
        <p:grpSpPr>
          <a:xfrm>
            <a:off x="-227874" y="923483"/>
            <a:ext cx="3837530" cy="2070352"/>
            <a:chOff x="5111" y="1561381"/>
            <a:chExt cx="3359062" cy="175038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597E2F5-DF87-4868-A645-5D419AB56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11" y="1561381"/>
              <a:ext cx="3359062" cy="175038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9E678E2-5563-4696-9A91-8F724D312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19905" y="2051191"/>
              <a:ext cx="797737" cy="1006212"/>
            </a:xfrm>
            <a:prstGeom prst="rect">
              <a:avLst/>
            </a:prstGeom>
          </p:spPr>
        </p:pic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A2EA95F-BD44-4B9C-9658-7185AA927F76}"/>
              </a:ext>
            </a:extLst>
          </p:cNvPr>
          <p:cNvCxnSpPr>
            <a:cxnSpLocks/>
          </p:cNvCxnSpPr>
          <p:nvPr/>
        </p:nvCxnSpPr>
        <p:spPr>
          <a:xfrm flipV="1">
            <a:off x="4148409" y="1514652"/>
            <a:ext cx="6075131" cy="23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84E8ABC-0D63-49AC-9520-ED16B3F797D3}"/>
              </a:ext>
            </a:extLst>
          </p:cNvPr>
          <p:cNvGrpSpPr/>
          <p:nvPr/>
        </p:nvGrpSpPr>
        <p:grpSpPr>
          <a:xfrm>
            <a:off x="4125743" y="2014987"/>
            <a:ext cx="720000" cy="720000"/>
            <a:chOff x="1395881" y="3749698"/>
            <a:chExt cx="805635" cy="703853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66AA6887-28C5-4410-B369-1098EA4CA363}"/>
                </a:ext>
              </a:extLst>
            </p:cNvPr>
            <p:cNvSpPr/>
            <p:nvPr/>
          </p:nvSpPr>
          <p:spPr>
            <a:xfrm>
              <a:off x="1395881" y="3749698"/>
              <a:ext cx="805635" cy="70385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50C6877C-C5C1-4A39-8A34-80996BC3F2E5}"/>
                </a:ext>
              </a:extLst>
            </p:cNvPr>
            <p:cNvSpPr/>
            <p:nvPr/>
          </p:nvSpPr>
          <p:spPr>
            <a:xfrm>
              <a:off x="1520662" y="3914951"/>
              <a:ext cx="531283" cy="3309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prstClr val="white"/>
                  </a:solidFill>
                </a:rPr>
                <a:t>116</a:t>
              </a: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72B252D5-9AEE-4F9E-99BA-19170F8AE528}"/>
              </a:ext>
            </a:extLst>
          </p:cNvPr>
          <p:cNvSpPr txBox="1"/>
          <p:nvPr/>
        </p:nvSpPr>
        <p:spPr>
          <a:xfrm>
            <a:off x="4806301" y="1979703"/>
            <a:ext cx="7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</a:rPr>
              <a:t>-68%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4842864-CDD7-4FA3-9115-DE4B28B55496}"/>
              </a:ext>
            </a:extLst>
          </p:cNvPr>
          <p:cNvSpPr txBox="1"/>
          <p:nvPr/>
        </p:nvSpPr>
        <p:spPr>
          <a:xfrm>
            <a:off x="4062999" y="1646226"/>
            <a:ext cx="82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>
                    <a:lumMod val="50000"/>
                  </a:schemeClr>
                </a:solidFill>
              </a:rPr>
              <a:t>2019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11FA442-5027-4972-BFF3-898A985369E7}"/>
              </a:ext>
            </a:extLst>
          </p:cNvPr>
          <p:cNvSpPr txBox="1"/>
          <p:nvPr/>
        </p:nvSpPr>
        <p:spPr>
          <a:xfrm>
            <a:off x="5340614" y="1646226"/>
            <a:ext cx="82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>
                    <a:lumMod val="50000"/>
                  </a:schemeClr>
                </a:solidFill>
              </a:rPr>
              <a:t>2020</a:t>
            </a:r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C96D45F0-7218-4C55-9E11-C2063F7BA09E}"/>
              </a:ext>
            </a:extLst>
          </p:cNvPr>
          <p:cNvCxnSpPr>
            <a:cxnSpLocks/>
            <a:stCxn id="77" idx="6"/>
            <a:endCxn id="143" idx="2"/>
          </p:cNvCxnSpPr>
          <p:nvPr/>
        </p:nvCxnSpPr>
        <p:spPr>
          <a:xfrm>
            <a:off x="4845742" y="2374987"/>
            <a:ext cx="546355" cy="0"/>
          </a:xfrm>
          <a:prstGeom prst="straightConnector1">
            <a:avLst/>
          </a:prstGeom>
          <a:ln w="19050">
            <a:solidFill>
              <a:srgbClr val="EC00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35938C0A-6EF8-4F7D-8076-93257CFCBA0D}"/>
              </a:ext>
            </a:extLst>
          </p:cNvPr>
          <p:cNvGrpSpPr/>
          <p:nvPr/>
        </p:nvGrpSpPr>
        <p:grpSpPr>
          <a:xfrm>
            <a:off x="5392096" y="2014987"/>
            <a:ext cx="720000" cy="720000"/>
            <a:chOff x="1395881" y="3749698"/>
            <a:chExt cx="715697" cy="703853"/>
          </a:xfrm>
        </p:grpSpPr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D668C8C2-6FF4-498E-9CBC-CE8931B0FBB7}"/>
                </a:ext>
              </a:extLst>
            </p:cNvPr>
            <p:cNvSpPr/>
            <p:nvPr/>
          </p:nvSpPr>
          <p:spPr>
            <a:xfrm>
              <a:off x="1395881" y="3749698"/>
              <a:ext cx="715697" cy="703853"/>
            </a:xfrm>
            <a:prstGeom prst="ellipse">
              <a:avLst/>
            </a:prstGeom>
            <a:solidFill>
              <a:srgbClr val="EC00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9779E8E-93F9-43EB-9D55-285154B5F657}"/>
                </a:ext>
              </a:extLst>
            </p:cNvPr>
            <p:cNvSpPr/>
            <p:nvPr/>
          </p:nvSpPr>
          <p:spPr>
            <a:xfrm>
              <a:off x="1580332" y="3914769"/>
              <a:ext cx="363620" cy="3309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prstClr val="white"/>
                  </a:solidFill>
                </a:rPr>
                <a:t>37</a:t>
              </a:r>
            </a:p>
          </p:txBody>
        </p:sp>
      </p:grpSp>
      <p:sp>
        <p:nvSpPr>
          <p:cNvPr id="145" name="TextBox 144">
            <a:extLst>
              <a:ext uri="{FF2B5EF4-FFF2-40B4-BE49-F238E27FC236}">
                <a16:creationId xmlns:a16="http://schemas.microsoft.com/office/drawing/2014/main" id="{B5B823BB-8F3E-4440-8F66-909FD19382E4}"/>
              </a:ext>
            </a:extLst>
          </p:cNvPr>
          <p:cNvSpPr txBox="1"/>
          <p:nvPr/>
        </p:nvSpPr>
        <p:spPr>
          <a:xfrm>
            <a:off x="6079320" y="1979703"/>
            <a:ext cx="884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</a:rPr>
              <a:t>+12%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57957ADC-A80C-4F80-81A5-51F682F1FD4C}"/>
              </a:ext>
            </a:extLst>
          </p:cNvPr>
          <p:cNvCxnSpPr>
            <a:cxnSpLocks/>
            <a:stCxn id="143" idx="6"/>
          </p:cNvCxnSpPr>
          <p:nvPr/>
        </p:nvCxnSpPr>
        <p:spPr>
          <a:xfrm>
            <a:off x="6112097" y="2374987"/>
            <a:ext cx="675230" cy="0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C6878188-9A0A-4316-B8F7-F811E3615230}"/>
              </a:ext>
            </a:extLst>
          </p:cNvPr>
          <p:cNvGrpSpPr/>
          <p:nvPr/>
        </p:nvGrpSpPr>
        <p:grpSpPr>
          <a:xfrm>
            <a:off x="6882151" y="2014987"/>
            <a:ext cx="714038" cy="720000"/>
            <a:chOff x="1395881" y="3749698"/>
            <a:chExt cx="715697" cy="703853"/>
          </a:xfrm>
        </p:grpSpPr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AEE5FDD7-2327-4231-8A68-86E987637B4B}"/>
                </a:ext>
              </a:extLst>
            </p:cNvPr>
            <p:cNvSpPr/>
            <p:nvPr/>
          </p:nvSpPr>
          <p:spPr>
            <a:xfrm>
              <a:off x="1395881" y="3749698"/>
              <a:ext cx="715697" cy="70385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DC634941-037E-4F6F-A38F-991E2EC20D61}"/>
                </a:ext>
              </a:extLst>
            </p:cNvPr>
            <p:cNvSpPr/>
            <p:nvPr/>
          </p:nvSpPr>
          <p:spPr>
            <a:xfrm>
              <a:off x="1541896" y="3903483"/>
              <a:ext cx="382723" cy="3309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prstClr val="white"/>
                  </a:solidFill>
                </a:rPr>
                <a:t>41</a:t>
              </a:r>
            </a:p>
          </p:txBody>
        </p:sp>
      </p:grpSp>
      <p:sp>
        <p:nvSpPr>
          <p:cNvPr id="150" name="TextBox 149">
            <a:extLst>
              <a:ext uri="{FF2B5EF4-FFF2-40B4-BE49-F238E27FC236}">
                <a16:creationId xmlns:a16="http://schemas.microsoft.com/office/drawing/2014/main" id="{211A020F-CAE5-48F9-898F-72C69AC2AB49}"/>
              </a:ext>
            </a:extLst>
          </p:cNvPr>
          <p:cNvSpPr txBox="1"/>
          <p:nvPr/>
        </p:nvSpPr>
        <p:spPr>
          <a:xfrm>
            <a:off x="7626872" y="1970178"/>
            <a:ext cx="968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</a:rPr>
              <a:t>+106%</a:t>
            </a: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0AAFB6FC-F366-4690-B2B7-72535EFE6D3B}"/>
              </a:ext>
            </a:extLst>
          </p:cNvPr>
          <p:cNvGrpSpPr/>
          <p:nvPr/>
        </p:nvGrpSpPr>
        <p:grpSpPr>
          <a:xfrm>
            <a:off x="8228270" y="2005462"/>
            <a:ext cx="715048" cy="720000"/>
            <a:chOff x="1395881" y="3749698"/>
            <a:chExt cx="715697" cy="703853"/>
          </a:xfrm>
        </p:grpSpPr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271E9D55-C927-40A4-A6D4-2E82F3845D68}"/>
                </a:ext>
              </a:extLst>
            </p:cNvPr>
            <p:cNvSpPr/>
            <p:nvPr/>
          </p:nvSpPr>
          <p:spPr>
            <a:xfrm>
              <a:off x="1395881" y="3749698"/>
              <a:ext cx="715697" cy="703853"/>
            </a:xfrm>
            <a:prstGeom prst="ellipse">
              <a:avLst/>
            </a:prstGeom>
            <a:solidFill>
              <a:srgbClr val="B0D8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11A464A8-F60C-4AD0-AB75-871792183989}"/>
                </a:ext>
              </a:extLst>
            </p:cNvPr>
            <p:cNvSpPr/>
            <p:nvPr/>
          </p:nvSpPr>
          <p:spPr>
            <a:xfrm>
              <a:off x="1563139" y="3904098"/>
              <a:ext cx="396622" cy="3309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prstClr val="white"/>
                  </a:solidFill>
                </a:rPr>
                <a:t>84</a:t>
              </a:r>
            </a:p>
          </p:txBody>
        </p:sp>
      </p:grpSp>
      <p:sp>
        <p:nvSpPr>
          <p:cNvPr id="155" name="TextBox 154">
            <a:extLst>
              <a:ext uri="{FF2B5EF4-FFF2-40B4-BE49-F238E27FC236}">
                <a16:creationId xmlns:a16="http://schemas.microsoft.com/office/drawing/2014/main" id="{98CEFCC8-89BC-4F78-9A53-5B097CB1C1D3}"/>
              </a:ext>
            </a:extLst>
          </p:cNvPr>
          <p:cNvSpPr txBox="1"/>
          <p:nvPr/>
        </p:nvSpPr>
        <p:spPr>
          <a:xfrm>
            <a:off x="8915459" y="1970178"/>
            <a:ext cx="822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</a:rPr>
              <a:t>+44%</a:t>
            </a:r>
          </a:p>
        </p:txBody>
      </p: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20F781CB-3DDD-48EA-95CC-42497ACBA10F}"/>
              </a:ext>
            </a:extLst>
          </p:cNvPr>
          <p:cNvCxnSpPr>
            <a:cxnSpLocks/>
            <a:stCxn id="153" idx="6"/>
            <a:endCxn id="158" idx="2"/>
          </p:cNvCxnSpPr>
          <p:nvPr/>
        </p:nvCxnSpPr>
        <p:spPr>
          <a:xfrm>
            <a:off x="8943318" y="2365462"/>
            <a:ext cx="560222" cy="0"/>
          </a:xfrm>
          <a:prstGeom prst="straightConnector1">
            <a:avLst/>
          </a:prstGeom>
          <a:ln w="19050">
            <a:solidFill>
              <a:srgbClr val="B0D8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8C0DEB8B-C27E-42C5-A0F5-F8582C786913}"/>
              </a:ext>
            </a:extLst>
          </p:cNvPr>
          <p:cNvGrpSpPr/>
          <p:nvPr/>
        </p:nvGrpSpPr>
        <p:grpSpPr>
          <a:xfrm>
            <a:off x="9503539" y="2005462"/>
            <a:ext cx="720000" cy="720000"/>
            <a:chOff x="1395881" y="3749698"/>
            <a:chExt cx="837503" cy="703853"/>
          </a:xfrm>
        </p:grpSpPr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E14771EA-BA49-4591-B591-F3921468C8D3}"/>
                </a:ext>
              </a:extLst>
            </p:cNvPr>
            <p:cNvSpPr/>
            <p:nvPr/>
          </p:nvSpPr>
          <p:spPr>
            <a:xfrm>
              <a:off x="1395881" y="3749698"/>
              <a:ext cx="837503" cy="70385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98A2DE1A-DDC9-4E28-B38A-D2E404B2CA68}"/>
                </a:ext>
              </a:extLst>
            </p:cNvPr>
            <p:cNvSpPr/>
            <p:nvPr/>
          </p:nvSpPr>
          <p:spPr>
            <a:xfrm>
              <a:off x="1536069" y="3912200"/>
              <a:ext cx="548569" cy="3309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prstClr val="white"/>
                  </a:solidFill>
                </a:rPr>
                <a:t>121</a:t>
              </a:r>
            </a:p>
          </p:txBody>
        </p:sp>
      </p:grpSp>
      <p:sp>
        <p:nvSpPr>
          <p:cNvPr id="160" name="TextBox 159">
            <a:extLst>
              <a:ext uri="{FF2B5EF4-FFF2-40B4-BE49-F238E27FC236}">
                <a16:creationId xmlns:a16="http://schemas.microsoft.com/office/drawing/2014/main" id="{BFEED2B8-EE8C-4C17-8E7D-0631221D8231}"/>
              </a:ext>
            </a:extLst>
          </p:cNvPr>
          <p:cNvSpPr txBox="1"/>
          <p:nvPr/>
        </p:nvSpPr>
        <p:spPr>
          <a:xfrm>
            <a:off x="6825332" y="1646226"/>
            <a:ext cx="782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>
                    <a:lumMod val="50000"/>
                  </a:schemeClr>
                </a:solidFill>
              </a:rPr>
              <a:t>2021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369ED541-AE76-433E-B8F6-44B68FA3CE01}"/>
              </a:ext>
            </a:extLst>
          </p:cNvPr>
          <p:cNvSpPr txBox="1"/>
          <p:nvPr/>
        </p:nvSpPr>
        <p:spPr>
          <a:xfrm>
            <a:off x="8181594" y="1636701"/>
            <a:ext cx="82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>
                    <a:lumMod val="50000"/>
                  </a:schemeClr>
                </a:solidFill>
              </a:rPr>
              <a:t>2022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B14B98EA-3E1C-4AE1-BEA2-052AEA98BE5D}"/>
              </a:ext>
            </a:extLst>
          </p:cNvPr>
          <p:cNvSpPr txBox="1"/>
          <p:nvPr/>
        </p:nvSpPr>
        <p:spPr>
          <a:xfrm>
            <a:off x="9459211" y="1636701"/>
            <a:ext cx="82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>
                    <a:lumMod val="50000"/>
                  </a:schemeClr>
                </a:solidFill>
              </a:rPr>
              <a:t>2023</a:t>
            </a:r>
          </a:p>
        </p:txBody>
      </p: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D526ED77-D593-4FAD-ABE4-93B8ED9EBE9C}"/>
              </a:ext>
            </a:extLst>
          </p:cNvPr>
          <p:cNvCxnSpPr>
            <a:cxnSpLocks/>
          </p:cNvCxnSpPr>
          <p:nvPr/>
        </p:nvCxnSpPr>
        <p:spPr>
          <a:xfrm>
            <a:off x="7681915" y="2376614"/>
            <a:ext cx="570030" cy="0"/>
          </a:xfrm>
          <a:prstGeom prst="straightConnector1">
            <a:avLst/>
          </a:prstGeom>
          <a:ln w="19050">
            <a:solidFill>
              <a:srgbClr val="BADD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A85EBD1D-41BE-4484-9026-873435F314A9}"/>
              </a:ext>
            </a:extLst>
          </p:cNvPr>
          <p:cNvSpPr/>
          <p:nvPr/>
        </p:nvSpPr>
        <p:spPr>
          <a:xfrm>
            <a:off x="6834857" y="1645512"/>
            <a:ext cx="810708" cy="118732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84" name="Picture Placeholder 108">
            <a:extLst>
              <a:ext uri="{FF2B5EF4-FFF2-40B4-BE49-F238E27FC236}">
                <a16:creationId xmlns:a16="http://schemas.microsoft.com/office/drawing/2014/main" id="{7A3CD5C6-AC4C-40F5-9E7B-9F56FCA00E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-23546" r="-39438" b="-17058"/>
          <a:stretch/>
        </p:blipFill>
        <p:spPr>
          <a:xfrm rot="3109593">
            <a:off x="2890912" y="1107118"/>
            <a:ext cx="753647" cy="877706"/>
          </a:xfrm>
          <a:prstGeom prst="rect">
            <a:avLst/>
          </a:prstGeom>
        </p:spPr>
      </p:pic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8816EF35-F114-4CBB-8798-3432EE7B4E1A}"/>
              </a:ext>
            </a:extLst>
          </p:cNvPr>
          <p:cNvSpPr/>
          <p:nvPr/>
        </p:nvSpPr>
        <p:spPr>
          <a:xfrm>
            <a:off x="1114425" y="1581150"/>
            <a:ext cx="2009775" cy="523875"/>
          </a:xfrm>
          <a:custGeom>
            <a:avLst/>
            <a:gdLst>
              <a:gd name="connsiteX0" fmla="*/ 0 w 2009775"/>
              <a:gd name="connsiteY0" fmla="*/ 523875 h 523875"/>
              <a:gd name="connsiteX1" fmla="*/ 476250 w 2009775"/>
              <a:gd name="connsiteY1" fmla="*/ 76200 h 523875"/>
              <a:gd name="connsiteX2" fmla="*/ 1371600 w 2009775"/>
              <a:gd name="connsiteY2" fmla="*/ 466725 h 523875"/>
              <a:gd name="connsiteX3" fmla="*/ 1876425 w 2009775"/>
              <a:gd name="connsiteY3" fmla="*/ 95250 h 523875"/>
              <a:gd name="connsiteX4" fmla="*/ 2009775 w 2009775"/>
              <a:gd name="connsiteY4" fmla="*/ 0 h 5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9775" h="523875">
                <a:moveTo>
                  <a:pt x="0" y="523875"/>
                </a:moveTo>
                <a:cubicBezTo>
                  <a:pt x="123825" y="304800"/>
                  <a:pt x="247650" y="85725"/>
                  <a:pt x="476250" y="76200"/>
                </a:cubicBezTo>
                <a:cubicBezTo>
                  <a:pt x="704850" y="66675"/>
                  <a:pt x="1138238" y="463550"/>
                  <a:pt x="1371600" y="466725"/>
                </a:cubicBezTo>
                <a:cubicBezTo>
                  <a:pt x="1604962" y="469900"/>
                  <a:pt x="1770063" y="173037"/>
                  <a:pt x="1876425" y="95250"/>
                </a:cubicBezTo>
                <a:cubicBezTo>
                  <a:pt x="1982788" y="17462"/>
                  <a:pt x="1996281" y="8731"/>
                  <a:pt x="2009775" y="0"/>
                </a:cubicBezTo>
              </a:path>
            </a:pathLst>
          </a:custGeom>
          <a:noFill/>
          <a:ln>
            <a:solidFill>
              <a:srgbClr val="CB5F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88" name="Picture 187">
            <a:extLst>
              <a:ext uri="{FF2B5EF4-FFF2-40B4-BE49-F238E27FC236}">
                <a16:creationId xmlns:a16="http://schemas.microsoft.com/office/drawing/2014/main" id="{AAFD77E7-DD5A-4EC3-A70C-8DA99F7159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122" y="998611"/>
            <a:ext cx="810668" cy="2436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9CE53E-394B-4288-9512-74331E4B0E0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3904" b="14759"/>
          <a:stretch/>
        </p:blipFill>
        <p:spPr>
          <a:xfrm>
            <a:off x="10328906" y="36295"/>
            <a:ext cx="1828625" cy="817470"/>
          </a:xfrm>
          <a:prstGeom prst="rect">
            <a:avLst/>
          </a:prstGeom>
        </p:spPr>
      </p:pic>
      <p:graphicFrame>
        <p:nvGraphicFramePr>
          <p:cNvPr id="68" name="Chart 67">
            <a:extLst>
              <a:ext uri="{FF2B5EF4-FFF2-40B4-BE49-F238E27FC236}">
                <a16:creationId xmlns:a16="http://schemas.microsoft.com/office/drawing/2014/main" id="{0A2BF8AF-8B40-44C7-BC81-6D6851CC3E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9725479"/>
              </p:ext>
            </p:extLst>
          </p:nvPr>
        </p:nvGraphicFramePr>
        <p:xfrm>
          <a:off x="246005" y="3237049"/>
          <a:ext cx="11502650" cy="3385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69" name="TextBox 68">
            <a:extLst>
              <a:ext uri="{FF2B5EF4-FFF2-40B4-BE49-F238E27FC236}">
                <a16:creationId xmlns:a16="http://schemas.microsoft.com/office/drawing/2014/main" id="{D617A486-AD1F-426F-B054-DE32DFFD2939}"/>
              </a:ext>
            </a:extLst>
          </p:cNvPr>
          <p:cNvSpPr txBox="1"/>
          <p:nvPr/>
        </p:nvSpPr>
        <p:spPr>
          <a:xfrm>
            <a:off x="8581572" y="3345557"/>
            <a:ext cx="35643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International departures: Global and from Latin America</a:t>
            </a:r>
          </a:p>
          <a:p>
            <a:r>
              <a:rPr lang="en-US" sz="1100" dirty="0"/>
              <a:t>PAX in millions of passengers</a:t>
            </a:r>
            <a:endParaRPr lang="en-CH" sz="1100" dirty="0"/>
          </a:p>
        </p:txBody>
      </p:sp>
    </p:spTree>
    <p:extLst>
      <p:ext uri="{BB962C8B-B14F-4D97-AF65-F5344CB8AC3E}">
        <p14:creationId xmlns:p14="http://schemas.microsoft.com/office/powerpoint/2010/main" val="370403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6" name="Group 415">
            <a:extLst>
              <a:ext uri="{FF2B5EF4-FFF2-40B4-BE49-F238E27FC236}">
                <a16:creationId xmlns:a16="http://schemas.microsoft.com/office/drawing/2014/main" id="{8B9848FA-73F6-431E-9E30-3F043754CBCB}"/>
              </a:ext>
            </a:extLst>
          </p:cNvPr>
          <p:cNvGrpSpPr/>
          <p:nvPr/>
        </p:nvGrpSpPr>
        <p:grpSpPr>
          <a:xfrm>
            <a:off x="11319754" y="2966748"/>
            <a:ext cx="727121" cy="507407"/>
            <a:chOff x="1108648" y="4056127"/>
            <a:chExt cx="727121" cy="507407"/>
          </a:xfrm>
        </p:grpSpPr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EA5468A4-B438-44BB-9B2E-DEE3CBC2E67D}"/>
                </a:ext>
              </a:extLst>
            </p:cNvPr>
            <p:cNvSpPr/>
            <p:nvPr/>
          </p:nvSpPr>
          <p:spPr>
            <a:xfrm>
              <a:off x="1108648" y="4165674"/>
              <a:ext cx="716195" cy="368951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418" name="TextBox 417">
              <a:extLst>
                <a:ext uri="{FF2B5EF4-FFF2-40B4-BE49-F238E27FC236}">
                  <a16:creationId xmlns:a16="http://schemas.microsoft.com/office/drawing/2014/main" id="{C617E5E0-74A7-45BD-820C-3581A73F79D8}"/>
                </a:ext>
              </a:extLst>
            </p:cNvPr>
            <p:cNvSpPr txBox="1"/>
            <p:nvPr/>
          </p:nvSpPr>
          <p:spPr>
            <a:xfrm>
              <a:off x="1267985" y="4056127"/>
              <a:ext cx="56778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CH" sz="1000" dirty="0">
                  <a:solidFill>
                    <a:schemeClr val="bg1">
                      <a:lumMod val="65000"/>
                    </a:schemeClr>
                  </a:solidFill>
                </a:rPr>
                <a:t>TOTAL</a:t>
              </a:r>
              <a:endParaRPr lang="en-CH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grpSp>
          <p:nvGrpSpPr>
            <p:cNvPr id="419" name="Group 418">
              <a:extLst>
                <a:ext uri="{FF2B5EF4-FFF2-40B4-BE49-F238E27FC236}">
                  <a16:creationId xmlns:a16="http://schemas.microsoft.com/office/drawing/2014/main" id="{E8206322-3731-49E1-A560-5B98FF566C43}"/>
                </a:ext>
              </a:extLst>
            </p:cNvPr>
            <p:cNvGrpSpPr/>
            <p:nvPr/>
          </p:nvGrpSpPr>
          <p:grpSpPr>
            <a:xfrm>
              <a:off x="1144518" y="4214334"/>
              <a:ext cx="576237" cy="349200"/>
              <a:chOff x="659993" y="4062883"/>
              <a:chExt cx="576237" cy="349200"/>
            </a:xfrm>
          </p:grpSpPr>
          <p:sp>
            <p:nvSpPr>
              <p:cNvPr id="420" name="TextBox 419">
                <a:extLst>
                  <a:ext uri="{FF2B5EF4-FFF2-40B4-BE49-F238E27FC236}">
                    <a16:creationId xmlns:a16="http://schemas.microsoft.com/office/drawing/2014/main" id="{CA3C6F78-97CA-4A8F-9ED1-35FA2ACB298A}"/>
                  </a:ext>
                </a:extLst>
              </p:cNvPr>
              <p:cNvSpPr txBox="1"/>
              <p:nvPr/>
            </p:nvSpPr>
            <p:spPr>
              <a:xfrm>
                <a:off x="891264" y="4111786"/>
                <a:ext cx="34496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1000" dirty="0">
                    <a:solidFill>
                      <a:schemeClr val="accent6">
                        <a:lumMod val="75000"/>
                      </a:schemeClr>
                    </a:solidFill>
                  </a:rPr>
                  <a:t>1%</a:t>
                </a:r>
                <a:endParaRPr lang="en-CH" sz="1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pic>
            <p:nvPicPr>
              <p:cNvPr id="421" name="Picture Placeholder 152">
                <a:extLst>
                  <a:ext uri="{FF2B5EF4-FFF2-40B4-BE49-F238E27FC236}">
                    <a16:creationId xmlns:a16="http://schemas.microsoft.com/office/drawing/2014/main" id="{D52A2AF9-FB1E-4CC6-B96D-2A7B390648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59993" y="4062883"/>
                <a:ext cx="349196" cy="349200"/>
              </a:xfrm>
              <a:prstGeom prst="rect">
                <a:avLst/>
              </a:prstGeom>
            </p:spPr>
          </p:pic>
        </p:grpSp>
      </p:grpSp>
      <p:grpSp>
        <p:nvGrpSpPr>
          <p:cNvPr id="410" name="Group 409">
            <a:extLst>
              <a:ext uri="{FF2B5EF4-FFF2-40B4-BE49-F238E27FC236}">
                <a16:creationId xmlns:a16="http://schemas.microsoft.com/office/drawing/2014/main" id="{5CCDE55D-58DE-453B-85E3-ED649207F660}"/>
              </a:ext>
            </a:extLst>
          </p:cNvPr>
          <p:cNvGrpSpPr/>
          <p:nvPr/>
        </p:nvGrpSpPr>
        <p:grpSpPr>
          <a:xfrm>
            <a:off x="11322951" y="2513744"/>
            <a:ext cx="727121" cy="507407"/>
            <a:chOff x="1108648" y="4056127"/>
            <a:chExt cx="727121" cy="507407"/>
          </a:xfrm>
        </p:grpSpPr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25077800-4C02-42C5-B285-AF5BEE93D639}"/>
                </a:ext>
              </a:extLst>
            </p:cNvPr>
            <p:cNvSpPr/>
            <p:nvPr/>
          </p:nvSpPr>
          <p:spPr>
            <a:xfrm>
              <a:off x="1108648" y="4165674"/>
              <a:ext cx="716195" cy="368951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412" name="TextBox 411">
              <a:extLst>
                <a:ext uri="{FF2B5EF4-FFF2-40B4-BE49-F238E27FC236}">
                  <a16:creationId xmlns:a16="http://schemas.microsoft.com/office/drawing/2014/main" id="{162D4546-BE84-44F9-B81F-2A399860C41E}"/>
                </a:ext>
              </a:extLst>
            </p:cNvPr>
            <p:cNvSpPr txBox="1"/>
            <p:nvPr/>
          </p:nvSpPr>
          <p:spPr>
            <a:xfrm>
              <a:off x="1267985" y="4056127"/>
              <a:ext cx="56778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CH" sz="1000" dirty="0">
                  <a:solidFill>
                    <a:schemeClr val="bg1">
                      <a:lumMod val="65000"/>
                    </a:schemeClr>
                  </a:solidFill>
                </a:rPr>
                <a:t>TOTAL</a:t>
              </a:r>
              <a:endParaRPr lang="en-CH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grpSp>
          <p:nvGrpSpPr>
            <p:cNvPr id="413" name="Group 412">
              <a:extLst>
                <a:ext uri="{FF2B5EF4-FFF2-40B4-BE49-F238E27FC236}">
                  <a16:creationId xmlns:a16="http://schemas.microsoft.com/office/drawing/2014/main" id="{CA9A807C-2856-4CFD-A27A-BB792266D1B5}"/>
                </a:ext>
              </a:extLst>
            </p:cNvPr>
            <p:cNvGrpSpPr/>
            <p:nvPr/>
          </p:nvGrpSpPr>
          <p:grpSpPr>
            <a:xfrm>
              <a:off x="1144518" y="4214334"/>
              <a:ext cx="576237" cy="349200"/>
              <a:chOff x="659993" y="4062883"/>
              <a:chExt cx="576237" cy="349200"/>
            </a:xfrm>
          </p:grpSpPr>
          <p:sp>
            <p:nvSpPr>
              <p:cNvPr id="414" name="TextBox 413">
                <a:extLst>
                  <a:ext uri="{FF2B5EF4-FFF2-40B4-BE49-F238E27FC236}">
                    <a16:creationId xmlns:a16="http://schemas.microsoft.com/office/drawing/2014/main" id="{22CAF01D-6FBC-43E7-A9D4-FB1844429A86}"/>
                  </a:ext>
                </a:extLst>
              </p:cNvPr>
              <p:cNvSpPr txBox="1"/>
              <p:nvPr/>
            </p:nvSpPr>
            <p:spPr>
              <a:xfrm>
                <a:off x="891264" y="4111786"/>
                <a:ext cx="34496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1000" dirty="0">
                    <a:solidFill>
                      <a:schemeClr val="accent6">
                        <a:lumMod val="75000"/>
                      </a:schemeClr>
                    </a:solidFill>
                  </a:rPr>
                  <a:t>3%</a:t>
                </a:r>
                <a:endParaRPr lang="en-CH" sz="1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pic>
            <p:nvPicPr>
              <p:cNvPr id="415" name="Picture Placeholder 152">
                <a:extLst>
                  <a:ext uri="{FF2B5EF4-FFF2-40B4-BE49-F238E27FC236}">
                    <a16:creationId xmlns:a16="http://schemas.microsoft.com/office/drawing/2014/main" id="{588B43AC-C854-4E0A-BE6E-F2AA0E1CF7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59993" y="4062883"/>
                <a:ext cx="349196" cy="349200"/>
              </a:xfrm>
              <a:prstGeom prst="rect">
                <a:avLst/>
              </a:prstGeom>
            </p:spPr>
          </p:pic>
        </p:grpSp>
      </p:grpSp>
      <p:grpSp>
        <p:nvGrpSpPr>
          <p:cNvPr id="404" name="Group 403">
            <a:extLst>
              <a:ext uri="{FF2B5EF4-FFF2-40B4-BE49-F238E27FC236}">
                <a16:creationId xmlns:a16="http://schemas.microsoft.com/office/drawing/2014/main" id="{E66BB664-7053-4D7A-BF15-527646BFBE8B}"/>
              </a:ext>
            </a:extLst>
          </p:cNvPr>
          <p:cNvGrpSpPr/>
          <p:nvPr/>
        </p:nvGrpSpPr>
        <p:grpSpPr>
          <a:xfrm>
            <a:off x="11333877" y="2068127"/>
            <a:ext cx="727121" cy="507407"/>
            <a:chOff x="1108648" y="4056127"/>
            <a:chExt cx="727121" cy="507407"/>
          </a:xfrm>
        </p:grpSpPr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7FDB0ADC-89EB-485A-86F1-8ABE141B06F8}"/>
                </a:ext>
              </a:extLst>
            </p:cNvPr>
            <p:cNvSpPr/>
            <p:nvPr/>
          </p:nvSpPr>
          <p:spPr>
            <a:xfrm>
              <a:off x="1108648" y="4165674"/>
              <a:ext cx="716195" cy="368951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406" name="TextBox 405">
              <a:extLst>
                <a:ext uri="{FF2B5EF4-FFF2-40B4-BE49-F238E27FC236}">
                  <a16:creationId xmlns:a16="http://schemas.microsoft.com/office/drawing/2014/main" id="{1821EA96-73A3-480F-AF60-C6F7F3098C33}"/>
                </a:ext>
              </a:extLst>
            </p:cNvPr>
            <p:cNvSpPr txBox="1"/>
            <p:nvPr/>
          </p:nvSpPr>
          <p:spPr>
            <a:xfrm>
              <a:off x="1267985" y="4056127"/>
              <a:ext cx="56778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CH" sz="1000" dirty="0">
                  <a:solidFill>
                    <a:schemeClr val="bg1">
                      <a:lumMod val="65000"/>
                    </a:schemeClr>
                  </a:solidFill>
                </a:rPr>
                <a:t>TOTAL</a:t>
              </a:r>
              <a:endParaRPr lang="en-CH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grpSp>
          <p:nvGrpSpPr>
            <p:cNvPr id="407" name="Group 406">
              <a:extLst>
                <a:ext uri="{FF2B5EF4-FFF2-40B4-BE49-F238E27FC236}">
                  <a16:creationId xmlns:a16="http://schemas.microsoft.com/office/drawing/2014/main" id="{670BC96A-DC9E-4041-9901-C694B60E6F6B}"/>
                </a:ext>
              </a:extLst>
            </p:cNvPr>
            <p:cNvGrpSpPr/>
            <p:nvPr/>
          </p:nvGrpSpPr>
          <p:grpSpPr>
            <a:xfrm>
              <a:off x="1144518" y="4214334"/>
              <a:ext cx="584253" cy="349200"/>
              <a:chOff x="659993" y="4062883"/>
              <a:chExt cx="584253" cy="349200"/>
            </a:xfrm>
          </p:grpSpPr>
          <p:sp>
            <p:nvSpPr>
              <p:cNvPr id="408" name="TextBox 407">
                <a:extLst>
                  <a:ext uri="{FF2B5EF4-FFF2-40B4-BE49-F238E27FC236}">
                    <a16:creationId xmlns:a16="http://schemas.microsoft.com/office/drawing/2014/main" id="{557AF793-228A-472A-8086-1BEBFCDBBA11}"/>
                  </a:ext>
                </a:extLst>
              </p:cNvPr>
              <p:cNvSpPr txBox="1"/>
              <p:nvPr/>
            </p:nvSpPr>
            <p:spPr>
              <a:xfrm>
                <a:off x="891264" y="4111786"/>
                <a:ext cx="3529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1000" dirty="0">
                    <a:solidFill>
                      <a:schemeClr val="accent6">
                        <a:lumMod val="75000"/>
                      </a:schemeClr>
                    </a:solidFill>
                  </a:rPr>
                  <a:t>4%</a:t>
                </a:r>
                <a:endParaRPr lang="en-CH" sz="1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pic>
            <p:nvPicPr>
              <p:cNvPr id="409" name="Picture Placeholder 152">
                <a:extLst>
                  <a:ext uri="{FF2B5EF4-FFF2-40B4-BE49-F238E27FC236}">
                    <a16:creationId xmlns:a16="http://schemas.microsoft.com/office/drawing/2014/main" id="{74A5660C-6812-4DBE-B783-6DBA86CB84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59993" y="4062883"/>
                <a:ext cx="349196" cy="349200"/>
              </a:xfrm>
              <a:prstGeom prst="rect">
                <a:avLst/>
              </a:prstGeom>
            </p:spPr>
          </p:pic>
        </p:grpSp>
      </p:grpSp>
      <p:grpSp>
        <p:nvGrpSpPr>
          <p:cNvPr id="398" name="Group 397">
            <a:extLst>
              <a:ext uri="{FF2B5EF4-FFF2-40B4-BE49-F238E27FC236}">
                <a16:creationId xmlns:a16="http://schemas.microsoft.com/office/drawing/2014/main" id="{8F56BFDB-B264-4099-8F3C-80A21FFC7276}"/>
              </a:ext>
            </a:extLst>
          </p:cNvPr>
          <p:cNvGrpSpPr/>
          <p:nvPr/>
        </p:nvGrpSpPr>
        <p:grpSpPr>
          <a:xfrm>
            <a:off x="11327781" y="1604831"/>
            <a:ext cx="727121" cy="507407"/>
            <a:chOff x="1108648" y="4056127"/>
            <a:chExt cx="727121" cy="507407"/>
          </a:xfrm>
        </p:grpSpPr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46832FE8-1DD9-4286-A2F0-DCECDA0E1FFD}"/>
                </a:ext>
              </a:extLst>
            </p:cNvPr>
            <p:cNvSpPr/>
            <p:nvPr/>
          </p:nvSpPr>
          <p:spPr>
            <a:xfrm>
              <a:off x="1108648" y="4165674"/>
              <a:ext cx="716195" cy="368951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400" name="TextBox 399">
              <a:extLst>
                <a:ext uri="{FF2B5EF4-FFF2-40B4-BE49-F238E27FC236}">
                  <a16:creationId xmlns:a16="http://schemas.microsoft.com/office/drawing/2014/main" id="{F5CFFDF8-83A9-4C0C-8AFB-4BD00226F260}"/>
                </a:ext>
              </a:extLst>
            </p:cNvPr>
            <p:cNvSpPr txBox="1"/>
            <p:nvPr/>
          </p:nvSpPr>
          <p:spPr>
            <a:xfrm>
              <a:off x="1267985" y="4056127"/>
              <a:ext cx="56778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CH" sz="1000" dirty="0">
                  <a:solidFill>
                    <a:schemeClr val="bg1">
                      <a:lumMod val="65000"/>
                    </a:schemeClr>
                  </a:solidFill>
                </a:rPr>
                <a:t>TOTAL</a:t>
              </a:r>
              <a:endParaRPr lang="en-CH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grpSp>
          <p:nvGrpSpPr>
            <p:cNvPr id="401" name="Group 400">
              <a:extLst>
                <a:ext uri="{FF2B5EF4-FFF2-40B4-BE49-F238E27FC236}">
                  <a16:creationId xmlns:a16="http://schemas.microsoft.com/office/drawing/2014/main" id="{80CE112D-C99F-4CC6-A19A-1E9DDE7B9498}"/>
                </a:ext>
              </a:extLst>
            </p:cNvPr>
            <p:cNvGrpSpPr/>
            <p:nvPr/>
          </p:nvGrpSpPr>
          <p:grpSpPr>
            <a:xfrm>
              <a:off x="1144518" y="4214334"/>
              <a:ext cx="584253" cy="349200"/>
              <a:chOff x="659993" y="4062883"/>
              <a:chExt cx="584253" cy="349200"/>
            </a:xfrm>
          </p:grpSpPr>
          <p:sp>
            <p:nvSpPr>
              <p:cNvPr id="402" name="TextBox 401">
                <a:extLst>
                  <a:ext uri="{FF2B5EF4-FFF2-40B4-BE49-F238E27FC236}">
                    <a16:creationId xmlns:a16="http://schemas.microsoft.com/office/drawing/2014/main" id="{0DF1B29B-613B-44C3-9A9E-F21E6805B629}"/>
                  </a:ext>
                </a:extLst>
              </p:cNvPr>
              <p:cNvSpPr txBox="1"/>
              <p:nvPr/>
            </p:nvSpPr>
            <p:spPr>
              <a:xfrm>
                <a:off x="891264" y="4111786"/>
                <a:ext cx="3529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1000" dirty="0">
                    <a:solidFill>
                      <a:schemeClr val="accent6">
                        <a:lumMod val="75000"/>
                      </a:schemeClr>
                    </a:solidFill>
                  </a:rPr>
                  <a:t>4%</a:t>
                </a:r>
                <a:endParaRPr lang="en-CH" sz="1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pic>
            <p:nvPicPr>
              <p:cNvPr id="403" name="Picture Placeholder 152">
                <a:extLst>
                  <a:ext uri="{FF2B5EF4-FFF2-40B4-BE49-F238E27FC236}">
                    <a16:creationId xmlns:a16="http://schemas.microsoft.com/office/drawing/2014/main" id="{FEC6F8E1-43F8-4820-85EF-B7FE681167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59993" y="4062883"/>
                <a:ext cx="349196" cy="349200"/>
              </a:xfrm>
              <a:prstGeom prst="rect">
                <a:avLst/>
              </a:prstGeom>
            </p:spPr>
          </p:pic>
        </p:grp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E42B2DE-204E-49EC-AF9B-A68805CC24D7}"/>
              </a:ext>
            </a:extLst>
          </p:cNvPr>
          <p:cNvSpPr/>
          <p:nvPr/>
        </p:nvSpPr>
        <p:spPr>
          <a:xfrm>
            <a:off x="8083426" y="6161617"/>
            <a:ext cx="3517592" cy="27572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5CED21-3B63-4F33-8285-25EAEF356560}"/>
              </a:ext>
            </a:extLst>
          </p:cNvPr>
          <p:cNvSpPr/>
          <p:nvPr/>
        </p:nvSpPr>
        <p:spPr>
          <a:xfrm>
            <a:off x="-9524" y="0"/>
            <a:ext cx="12201524" cy="889308"/>
          </a:xfrm>
          <a:prstGeom prst="rect">
            <a:avLst/>
          </a:prstGeom>
          <a:solidFill>
            <a:srgbClr val="ED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9E2B6FC-A3D6-49ED-BBA2-46727D4F7C0C}"/>
              </a:ext>
            </a:extLst>
          </p:cNvPr>
          <p:cNvSpPr txBox="1"/>
          <p:nvPr/>
        </p:nvSpPr>
        <p:spPr>
          <a:xfrm>
            <a:off x="5111" y="83019"/>
            <a:ext cx="1239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36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Malgun Gothic" panose="020B0503020000020004" pitchFamily="34" charset="-127"/>
                <a:sym typeface="Calibri" panose="020F0502020204030204" pitchFamily="34" charset="0"/>
              </a:rPr>
              <a:t>m</a:t>
            </a:r>
            <a:r>
              <a:rPr kumimoji="0" lang="en-GB" sz="360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Malgun Gothic" panose="020B0503020000020004" pitchFamily="34" charset="-127"/>
                <a:sym typeface="Calibri" panose="020F0502020204030204" pitchFamily="34" charset="0"/>
              </a:rPr>
              <a:t>1</a:t>
            </a:r>
            <a:r>
              <a:rPr kumimoji="0" lang="en-GB" sz="36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Malgun Gothic" panose="020B0503020000020004" pitchFamily="34" charset="-127"/>
                <a:sym typeface="Calibri" panose="020F0502020204030204" pitchFamily="34" charset="0"/>
              </a:rPr>
              <a:t>nd-set</a:t>
            </a:r>
            <a:r>
              <a:rPr lang="en-GB" sz="2400">
                <a:solidFill>
                  <a:schemeClr val="bg1"/>
                </a:solidFill>
                <a:ea typeface="Malgun Gothic" panose="020B0503020000020004" pitchFamily="34" charset="-127"/>
                <a:sym typeface="Calibri" panose="020F0502020204030204" pitchFamily="34" charset="0"/>
              </a:rPr>
              <a:t>´</a:t>
            </a:r>
            <a:r>
              <a:rPr kumimoji="0" lang="en-GB" sz="36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Malgun Gothic" panose="020B0503020000020004" pitchFamily="34" charset="-127"/>
                <a:sym typeface="Calibri" panose="020F0502020204030204" pitchFamily="34" charset="0"/>
              </a:rPr>
              <a:t>s b1s recovery monitor – Latin America</a:t>
            </a:r>
            <a:endParaRPr lang="en-GB" sz="3600">
              <a:solidFill>
                <a:schemeClr val="bg1"/>
              </a:solidFill>
            </a:endParaRPr>
          </a:p>
        </p:txBody>
      </p:sp>
      <p:pic>
        <p:nvPicPr>
          <p:cNvPr id="186" name="Picture 185">
            <a:extLst>
              <a:ext uri="{FF2B5EF4-FFF2-40B4-BE49-F238E27FC236}">
                <a16:creationId xmlns:a16="http://schemas.microsoft.com/office/drawing/2014/main" id="{28BB7BAD-4DBB-4DC1-8D89-36816C751D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679" y="6473721"/>
            <a:ext cx="868019" cy="2609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0F6939A-6CD2-4D60-8F70-3FF7E571A0A0}"/>
              </a:ext>
            </a:extLst>
          </p:cNvPr>
          <p:cNvSpPr txBox="1"/>
          <p:nvPr/>
        </p:nvSpPr>
        <p:spPr>
          <a:xfrm>
            <a:off x="21392" y="958688"/>
            <a:ext cx="2607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FOOTFALL AND CONVERSION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418133-A699-4F17-B75E-FB0A78B23FEF}"/>
              </a:ext>
            </a:extLst>
          </p:cNvPr>
          <p:cNvSpPr txBox="1"/>
          <p:nvPr/>
        </p:nvSpPr>
        <p:spPr>
          <a:xfrm>
            <a:off x="21392" y="3054566"/>
            <a:ext cx="4679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SALES STAFF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F778C0-A1D8-4E83-AC16-CFA95EEB39C9}"/>
              </a:ext>
            </a:extLst>
          </p:cNvPr>
          <p:cNvSpPr txBox="1"/>
          <p:nvPr/>
        </p:nvSpPr>
        <p:spPr>
          <a:xfrm>
            <a:off x="5111" y="5323949"/>
            <a:ext cx="54142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TOP 3 TOUCH POINTS THAT BECAME MORE IMPORTANT IN 2021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34BAA2-60F7-4E46-B075-5C6C322919B3}"/>
              </a:ext>
            </a:extLst>
          </p:cNvPr>
          <p:cNvSpPr txBox="1"/>
          <p:nvPr/>
        </p:nvSpPr>
        <p:spPr>
          <a:xfrm>
            <a:off x="7329744" y="3975402"/>
            <a:ext cx="48622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KEY PURPOSE OF PURCHASE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15215C7-DDAD-48CA-9C54-93A648853B6B}"/>
              </a:ext>
            </a:extLst>
          </p:cNvPr>
          <p:cNvSpPr txBox="1"/>
          <p:nvPr/>
        </p:nvSpPr>
        <p:spPr>
          <a:xfrm>
            <a:off x="10191701" y="3041047"/>
            <a:ext cx="875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55%</a:t>
            </a:r>
            <a:endParaRPr lang="en-CH" sz="2400" dirty="0">
              <a:solidFill>
                <a:schemeClr val="bg1"/>
              </a:solidFill>
            </a:endParaRPr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76AF0297-B406-47C8-9472-520AD5D5728F}"/>
              </a:ext>
            </a:extLst>
          </p:cNvPr>
          <p:cNvCxnSpPr>
            <a:cxnSpLocks/>
          </p:cNvCxnSpPr>
          <p:nvPr/>
        </p:nvCxnSpPr>
        <p:spPr>
          <a:xfrm flipV="1">
            <a:off x="-27699" y="3021627"/>
            <a:ext cx="7272000" cy="939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6FBC7C4D-89F4-4A11-ABED-A27B1C7804E3}"/>
              </a:ext>
            </a:extLst>
          </p:cNvPr>
          <p:cNvCxnSpPr>
            <a:cxnSpLocks/>
          </p:cNvCxnSpPr>
          <p:nvPr/>
        </p:nvCxnSpPr>
        <p:spPr>
          <a:xfrm flipV="1">
            <a:off x="-35207" y="5276844"/>
            <a:ext cx="7364951" cy="939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67A5DC94-A14A-4882-8C4D-6DC57AE10673}"/>
              </a:ext>
            </a:extLst>
          </p:cNvPr>
          <p:cNvSpPr/>
          <p:nvPr/>
        </p:nvSpPr>
        <p:spPr>
          <a:xfrm>
            <a:off x="7158859" y="889308"/>
            <a:ext cx="170885" cy="59686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10389D31-E830-4A9E-A400-9477FF57E3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904" b="14759"/>
          <a:stretch/>
        </p:blipFill>
        <p:spPr>
          <a:xfrm>
            <a:off x="10328906" y="36295"/>
            <a:ext cx="1828625" cy="817470"/>
          </a:xfrm>
          <a:prstGeom prst="rect">
            <a:avLst/>
          </a:prstGeom>
        </p:spPr>
      </p:pic>
      <p:graphicFrame>
        <p:nvGraphicFramePr>
          <p:cNvPr id="236" name="Chart 235">
            <a:extLst>
              <a:ext uri="{FF2B5EF4-FFF2-40B4-BE49-F238E27FC236}">
                <a16:creationId xmlns:a16="http://schemas.microsoft.com/office/drawing/2014/main" id="{7CEE0BD0-6828-45A3-A62D-0DDB55E68C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990033"/>
              </p:ext>
            </p:extLst>
          </p:nvPr>
        </p:nvGraphicFramePr>
        <p:xfrm>
          <a:off x="7476858" y="4243442"/>
          <a:ext cx="3911507" cy="1884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37" name="Chart 236">
            <a:extLst>
              <a:ext uri="{FF2B5EF4-FFF2-40B4-BE49-F238E27FC236}">
                <a16:creationId xmlns:a16="http://schemas.microsoft.com/office/drawing/2014/main" id="{AD13C2D5-7EB8-4C48-9D16-BBCF654625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8276127"/>
              </p:ext>
            </p:extLst>
          </p:nvPr>
        </p:nvGraphicFramePr>
        <p:xfrm>
          <a:off x="46015" y="1166558"/>
          <a:ext cx="7198286" cy="1905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238" name="Group 237">
            <a:extLst>
              <a:ext uri="{FF2B5EF4-FFF2-40B4-BE49-F238E27FC236}">
                <a16:creationId xmlns:a16="http://schemas.microsoft.com/office/drawing/2014/main" id="{44EC3A3E-5AF4-43D6-967B-86EE40216A96}"/>
              </a:ext>
            </a:extLst>
          </p:cNvPr>
          <p:cNvGrpSpPr/>
          <p:nvPr/>
        </p:nvGrpSpPr>
        <p:grpSpPr>
          <a:xfrm>
            <a:off x="274244" y="1215238"/>
            <a:ext cx="960318" cy="649195"/>
            <a:chOff x="1075092" y="4022571"/>
            <a:chExt cx="960318" cy="649195"/>
          </a:xfrm>
        </p:grpSpPr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BD8A9E3A-5723-44CF-85B1-BEAAD5887EAE}"/>
                </a:ext>
              </a:extLst>
            </p:cNvPr>
            <p:cNvSpPr/>
            <p:nvPr/>
          </p:nvSpPr>
          <p:spPr>
            <a:xfrm>
              <a:off x="1075092" y="4140507"/>
              <a:ext cx="940324" cy="517728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1BABF4E1-4879-4B09-A7EC-3B62DDAF1461}"/>
                </a:ext>
              </a:extLst>
            </p:cNvPr>
            <p:cNvSpPr txBox="1"/>
            <p:nvPr/>
          </p:nvSpPr>
          <p:spPr>
            <a:xfrm>
              <a:off x="1267985" y="4022571"/>
              <a:ext cx="56778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CH" sz="1000" dirty="0">
                  <a:solidFill>
                    <a:schemeClr val="bg1">
                      <a:lumMod val="65000"/>
                    </a:schemeClr>
                  </a:solidFill>
                </a:rPr>
                <a:t>TOTAL</a:t>
              </a:r>
              <a:endParaRPr lang="en-CH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82AB9622-A9B5-4A85-9F2A-F2E049085A56}"/>
                </a:ext>
              </a:extLst>
            </p:cNvPr>
            <p:cNvGrpSpPr/>
            <p:nvPr/>
          </p:nvGrpSpPr>
          <p:grpSpPr>
            <a:xfrm>
              <a:off x="1100185" y="4164529"/>
              <a:ext cx="418704" cy="493705"/>
              <a:chOff x="1121382" y="4015023"/>
              <a:chExt cx="418704" cy="493705"/>
            </a:xfrm>
          </p:grpSpPr>
          <p:sp>
            <p:nvSpPr>
              <p:cNvPr id="248" name="TextBox 247">
                <a:extLst>
                  <a:ext uri="{FF2B5EF4-FFF2-40B4-BE49-F238E27FC236}">
                    <a16:creationId xmlns:a16="http://schemas.microsoft.com/office/drawing/2014/main" id="{F5680663-DD35-4CC2-88F7-0F6A44D8F248}"/>
                  </a:ext>
                </a:extLst>
              </p:cNvPr>
              <p:cNvSpPr txBox="1"/>
              <p:nvPr/>
            </p:nvSpPr>
            <p:spPr>
              <a:xfrm>
                <a:off x="1121382" y="4262507"/>
                <a:ext cx="41870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1000" dirty="0">
                    <a:solidFill>
                      <a:srgbClr val="EC008C"/>
                    </a:solidFill>
                  </a:rPr>
                  <a:t>42%</a:t>
                </a:r>
                <a:endParaRPr lang="en-CH" sz="1000" dirty="0">
                  <a:solidFill>
                    <a:srgbClr val="EC008C"/>
                  </a:solidFill>
                </a:endParaRPr>
              </a:p>
            </p:txBody>
          </p:sp>
          <p:pic>
            <p:nvPicPr>
              <p:cNvPr id="249" name="Picture Placeholder 152">
                <a:extLst>
                  <a:ext uri="{FF2B5EF4-FFF2-40B4-BE49-F238E27FC236}">
                    <a16:creationId xmlns:a16="http://schemas.microsoft.com/office/drawing/2014/main" id="{F77CE572-27E1-41F1-A1A8-4EA208C9E5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42147" y="4015023"/>
                <a:ext cx="347249" cy="347255"/>
              </a:xfrm>
              <a:prstGeom prst="rect">
                <a:avLst/>
              </a:prstGeom>
            </p:spPr>
          </p:pic>
        </p:grp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81131BC5-31CA-462A-860F-195B7C1872C5}"/>
                </a:ext>
              </a:extLst>
            </p:cNvPr>
            <p:cNvGrpSpPr/>
            <p:nvPr/>
          </p:nvGrpSpPr>
          <p:grpSpPr>
            <a:xfrm>
              <a:off x="1613500" y="4164529"/>
              <a:ext cx="421910" cy="507237"/>
              <a:chOff x="1128975" y="4013078"/>
              <a:chExt cx="421910" cy="507237"/>
            </a:xfrm>
          </p:grpSpPr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id="{F9131D6F-2222-4CF5-B182-57495F143B18}"/>
                  </a:ext>
                </a:extLst>
              </p:cNvPr>
              <p:cNvSpPr txBox="1"/>
              <p:nvPr/>
            </p:nvSpPr>
            <p:spPr>
              <a:xfrm>
                <a:off x="1128975" y="4274094"/>
                <a:ext cx="42191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1000" dirty="0">
                    <a:solidFill>
                      <a:schemeClr val="accent6">
                        <a:lumMod val="75000"/>
                      </a:schemeClr>
                    </a:solidFill>
                  </a:rPr>
                  <a:t>66%</a:t>
                </a:r>
                <a:endParaRPr lang="en-CH" sz="1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pic>
            <p:nvPicPr>
              <p:cNvPr id="247" name="Picture Placeholder 152">
                <a:extLst>
                  <a:ext uri="{FF2B5EF4-FFF2-40B4-BE49-F238E27FC236}">
                    <a16:creationId xmlns:a16="http://schemas.microsoft.com/office/drawing/2014/main" id="{FF2C4879-E82C-45E3-9946-1143B00266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41474" y="4013078"/>
                <a:ext cx="349196" cy="349200"/>
              </a:xfrm>
              <a:prstGeom prst="rect">
                <a:avLst/>
              </a:prstGeom>
            </p:spPr>
          </p:pic>
        </p:grp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F2FFA8C0-4FB0-4F95-A5ED-948F97331530}"/>
              </a:ext>
            </a:extLst>
          </p:cNvPr>
          <p:cNvGrpSpPr/>
          <p:nvPr/>
        </p:nvGrpSpPr>
        <p:grpSpPr>
          <a:xfrm>
            <a:off x="1431222" y="1215238"/>
            <a:ext cx="953906" cy="649195"/>
            <a:chOff x="1075092" y="4022571"/>
            <a:chExt cx="953906" cy="649195"/>
          </a:xfrm>
        </p:grpSpPr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E49DCE91-8C07-4DE4-856B-2BB3AD5F1E6F}"/>
                </a:ext>
              </a:extLst>
            </p:cNvPr>
            <p:cNvSpPr/>
            <p:nvPr/>
          </p:nvSpPr>
          <p:spPr>
            <a:xfrm>
              <a:off x="1075092" y="4140507"/>
              <a:ext cx="940324" cy="517728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5BDBBE9A-EC26-4C77-8914-DAF35D08D616}"/>
                </a:ext>
              </a:extLst>
            </p:cNvPr>
            <p:cNvSpPr txBox="1"/>
            <p:nvPr/>
          </p:nvSpPr>
          <p:spPr>
            <a:xfrm>
              <a:off x="1267985" y="4022571"/>
              <a:ext cx="56778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CH" sz="1000" dirty="0">
                  <a:solidFill>
                    <a:schemeClr val="bg1">
                      <a:lumMod val="65000"/>
                    </a:schemeClr>
                  </a:solidFill>
                </a:rPr>
                <a:t>TOTAL</a:t>
              </a:r>
              <a:endParaRPr lang="en-CH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EA180C41-33EE-41F1-BAD5-EC714BEE43C1}"/>
                </a:ext>
              </a:extLst>
            </p:cNvPr>
            <p:cNvGrpSpPr/>
            <p:nvPr/>
          </p:nvGrpSpPr>
          <p:grpSpPr>
            <a:xfrm>
              <a:off x="1100185" y="4164529"/>
              <a:ext cx="410690" cy="493705"/>
              <a:chOff x="1121382" y="4015023"/>
              <a:chExt cx="410690" cy="493705"/>
            </a:xfrm>
          </p:grpSpPr>
          <p:sp>
            <p:nvSpPr>
              <p:cNvPr id="262" name="TextBox 261">
                <a:extLst>
                  <a:ext uri="{FF2B5EF4-FFF2-40B4-BE49-F238E27FC236}">
                    <a16:creationId xmlns:a16="http://schemas.microsoft.com/office/drawing/2014/main" id="{667C3B0B-C8F8-4DCD-984C-ABB091B9C4CD}"/>
                  </a:ext>
                </a:extLst>
              </p:cNvPr>
              <p:cNvSpPr txBox="1"/>
              <p:nvPr/>
            </p:nvSpPr>
            <p:spPr>
              <a:xfrm>
                <a:off x="1121382" y="4262507"/>
                <a:ext cx="4106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1000" dirty="0">
                    <a:solidFill>
                      <a:srgbClr val="EC008C"/>
                    </a:solidFill>
                  </a:rPr>
                  <a:t>41%</a:t>
                </a:r>
                <a:endParaRPr lang="en-CH" sz="1000" dirty="0">
                  <a:solidFill>
                    <a:srgbClr val="EC008C"/>
                  </a:solidFill>
                </a:endParaRPr>
              </a:p>
            </p:txBody>
          </p:sp>
          <p:pic>
            <p:nvPicPr>
              <p:cNvPr id="263" name="Picture Placeholder 152">
                <a:extLst>
                  <a:ext uri="{FF2B5EF4-FFF2-40B4-BE49-F238E27FC236}">
                    <a16:creationId xmlns:a16="http://schemas.microsoft.com/office/drawing/2014/main" id="{F40F7CF3-CF65-446D-A318-A149C0B6E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42147" y="4015023"/>
                <a:ext cx="347249" cy="347255"/>
              </a:xfrm>
              <a:prstGeom prst="rect">
                <a:avLst/>
              </a:prstGeom>
            </p:spPr>
          </p:pic>
        </p:grpSp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EDB7DE86-4F1A-40C2-9B05-AC5927F47A27}"/>
                </a:ext>
              </a:extLst>
            </p:cNvPr>
            <p:cNvGrpSpPr/>
            <p:nvPr/>
          </p:nvGrpSpPr>
          <p:grpSpPr>
            <a:xfrm>
              <a:off x="1613500" y="4164529"/>
              <a:ext cx="415498" cy="507237"/>
              <a:chOff x="1128975" y="4013078"/>
              <a:chExt cx="415498" cy="507237"/>
            </a:xfrm>
          </p:grpSpPr>
          <p:sp>
            <p:nvSpPr>
              <p:cNvPr id="260" name="TextBox 259">
                <a:extLst>
                  <a:ext uri="{FF2B5EF4-FFF2-40B4-BE49-F238E27FC236}">
                    <a16:creationId xmlns:a16="http://schemas.microsoft.com/office/drawing/2014/main" id="{B733F19A-84EC-4F46-9380-A5FB8943A5C3}"/>
                  </a:ext>
                </a:extLst>
              </p:cNvPr>
              <p:cNvSpPr txBox="1"/>
              <p:nvPr/>
            </p:nvSpPr>
            <p:spPr>
              <a:xfrm>
                <a:off x="1128975" y="4274094"/>
                <a:ext cx="4154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1000" dirty="0">
                    <a:solidFill>
                      <a:schemeClr val="accent6">
                        <a:lumMod val="75000"/>
                      </a:schemeClr>
                    </a:solidFill>
                  </a:rPr>
                  <a:t>59%</a:t>
                </a:r>
                <a:endParaRPr lang="en-CH" sz="1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pic>
            <p:nvPicPr>
              <p:cNvPr id="261" name="Picture Placeholder 152">
                <a:extLst>
                  <a:ext uri="{FF2B5EF4-FFF2-40B4-BE49-F238E27FC236}">
                    <a16:creationId xmlns:a16="http://schemas.microsoft.com/office/drawing/2014/main" id="{C1D17CDC-27CD-4A2D-B84C-F9B9DD239D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41474" y="4013078"/>
                <a:ext cx="349196" cy="349200"/>
              </a:xfrm>
              <a:prstGeom prst="rect">
                <a:avLst/>
              </a:prstGeom>
            </p:spPr>
          </p:pic>
        </p:grp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357537F1-5371-4138-8393-15DD4EB6BD6B}"/>
              </a:ext>
            </a:extLst>
          </p:cNvPr>
          <p:cNvGrpSpPr/>
          <p:nvPr/>
        </p:nvGrpSpPr>
        <p:grpSpPr>
          <a:xfrm>
            <a:off x="2581788" y="1215238"/>
            <a:ext cx="941082" cy="649195"/>
            <a:chOff x="1075092" y="4022571"/>
            <a:chExt cx="941082" cy="649195"/>
          </a:xfrm>
        </p:grpSpPr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4CA2E87A-2544-4CE3-8DE5-CC077A4F96FF}"/>
                </a:ext>
              </a:extLst>
            </p:cNvPr>
            <p:cNvSpPr/>
            <p:nvPr/>
          </p:nvSpPr>
          <p:spPr>
            <a:xfrm>
              <a:off x="1075092" y="4140507"/>
              <a:ext cx="940324" cy="517728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66" name="TextBox 265">
              <a:extLst>
                <a:ext uri="{FF2B5EF4-FFF2-40B4-BE49-F238E27FC236}">
                  <a16:creationId xmlns:a16="http://schemas.microsoft.com/office/drawing/2014/main" id="{A7BB60A8-2548-4FA5-A1AC-9B6D20FAA032}"/>
                </a:ext>
              </a:extLst>
            </p:cNvPr>
            <p:cNvSpPr txBox="1"/>
            <p:nvPr/>
          </p:nvSpPr>
          <p:spPr>
            <a:xfrm>
              <a:off x="1267985" y="4022571"/>
              <a:ext cx="56778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CH" sz="1000" dirty="0">
                  <a:solidFill>
                    <a:schemeClr val="bg1">
                      <a:lumMod val="65000"/>
                    </a:schemeClr>
                  </a:solidFill>
                </a:rPr>
                <a:t>TOTAL</a:t>
              </a:r>
              <a:endParaRPr lang="en-CH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135A0EE6-67F0-40EC-ACFC-9E84240D41FA}"/>
                </a:ext>
              </a:extLst>
            </p:cNvPr>
            <p:cNvGrpSpPr/>
            <p:nvPr/>
          </p:nvGrpSpPr>
          <p:grpSpPr>
            <a:xfrm>
              <a:off x="1100185" y="4164529"/>
              <a:ext cx="410690" cy="493705"/>
              <a:chOff x="1121382" y="4015023"/>
              <a:chExt cx="410690" cy="493705"/>
            </a:xfrm>
          </p:grpSpPr>
          <p:sp>
            <p:nvSpPr>
              <p:cNvPr id="271" name="TextBox 270">
                <a:extLst>
                  <a:ext uri="{FF2B5EF4-FFF2-40B4-BE49-F238E27FC236}">
                    <a16:creationId xmlns:a16="http://schemas.microsoft.com/office/drawing/2014/main" id="{AD35A1A7-FD7B-4DDB-A2C6-A4C5124D2354}"/>
                  </a:ext>
                </a:extLst>
              </p:cNvPr>
              <p:cNvSpPr txBox="1"/>
              <p:nvPr/>
            </p:nvSpPr>
            <p:spPr>
              <a:xfrm>
                <a:off x="1121382" y="4262507"/>
                <a:ext cx="4106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1000" dirty="0">
                    <a:solidFill>
                      <a:srgbClr val="EC008C"/>
                    </a:solidFill>
                  </a:rPr>
                  <a:t>41%</a:t>
                </a:r>
                <a:endParaRPr lang="en-CH" sz="1000" dirty="0">
                  <a:solidFill>
                    <a:srgbClr val="EC008C"/>
                  </a:solidFill>
                </a:endParaRPr>
              </a:p>
            </p:txBody>
          </p:sp>
          <p:pic>
            <p:nvPicPr>
              <p:cNvPr id="272" name="Picture Placeholder 152">
                <a:extLst>
                  <a:ext uri="{FF2B5EF4-FFF2-40B4-BE49-F238E27FC236}">
                    <a16:creationId xmlns:a16="http://schemas.microsoft.com/office/drawing/2014/main" id="{4E857406-3FC0-46F2-A585-C13A4BB1E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42147" y="4015023"/>
                <a:ext cx="347249" cy="347255"/>
              </a:xfrm>
              <a:prstGeom prst="rect">
                <a:avLst/>
              </a:prstGeom>
            </p:spPr>
          </p:pic>
        </p:grpSp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4B1B22B5-C28A-42D1-BEF2-7C041361ECC9}"/>
                </a:ext>
              </a:extLst>
            </p:cNvPr>
            <p:cNvGrpSpPr/>
            <p:nvPr/>
          </p:nvGrpSpPr>
          <p:grpSpPr>
            <a:xfrm>
              <a:off x="1613500" y="4164529"/>
              <a:ext cx="402674" cy="507237"/>
              <a:chOff x="1128975" y="4013078"/>
              <a:chExt cx="402674" cy="507237"/>
            </a:xfrm>
          </p:grpSpPr>
          <p:sp>
            <p:nvSpPr>
              <p:cNvPr id="269" name="TextBox 268">
                <a:extLst>
                  <a:ext uri="{FF2B5EF4-FFF2-40B4-BE49-F238E27FC236}">
                    <a16:creationId xmlns:a16="http://schemas.microsoft.com/office/drawing/2014/main" id="{F0FE1A0E-A36F-4613-A411-ADA33CC2AC91}"/>
                  </a:ext>
                </a:extLst>
              </p:cNvPr>
              <p:cNvSpPr txBox="1"/>
              <p:nvPr/>
            </p:nvSpPr>
            <p:spPr>
              <a:xfrm>
                <a:off x="1128975" y="4274094"/>
                <a:ext cx="40267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1000" dirty="0">
                    <a:solidFill>
                      <a:schemeClr val="accent6">
                        <a:lumMod val="75000"/>
                      </a:schemeClr>
                    </a:solidFill>
                  </a:rPr>
                  <a:t>57%</a:t>
                </a:r>
                <a:endParaRPr lang="en-CH" sz="1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pic>
            <p:nvPicPr>
              <p:cNvPr id="270" name="Picture Placeholder 152">
                <a:extLst>
                  <a:ext uri="{FF2B5EF4-FFF2-40B4-BE49-F238E27FC236}">
                    <a16:creationId xmlns:a16="http://schemas.microsoft.com/office/drawing/2014/main" id="{9772726F-D9E6-407C-A4A8-45B3642D1C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41474" y="4013078"/>
                <a:ext cx="349196" cy="349200"/>
              </a:xfrm>
              <a:prstGeom prst="rect">
                <a:avLst/>
              </a:prstGeom>
            </p:spPr>
          </p:pic>
        </p:grpSp>
      </p:grp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6C447E0C-FED2-4227-BF6C-5707032DAB69}"/>
              </a:ext>
            </a:extLst>
          </p:cNvPr>
          <p:cNvGrpSpPr/>
          <p:nvPr/>
        </p:nvGrpSpPr>
        <p:grpSpPr>
          <a:xfrm>
            <a:off x="3719530" y="1215238"/>
            <a:ext cx="952304" cy="649195"/>
            <a:chOff x="1075092" y="4022571"/>
            <a:chExt cx="952304" cy="649195"/>
          </a:xfrm>
        </p:grpSpPr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7638FC9B-0E1E-44DC-9DEF-E37821E93F00}"/>
                </a:ext>
              </a:extLst>
            </p:cNvPr>
            <p:cNvSpPr/>
            <p:nvPr/>
          </p:nvSpPr>
          <p:spPr>
            <a:xfrm>
              <a:off x="1075092" y="4140507"/>
              <a:ext cx="940324" cy="517728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275" name="TextBox 274">
              <a:extLst>
                <a:ext uri="{FF2B5EF4-FFF2-40B4-BE49-F238E27FC236}">
                  <a16:creationId xmlns:a16="http://schemas.microsoft.com/office/drawing/2014/main" id="{20C087E3-1878-48A6-86EC-237474956123}"/>
                </a:ext>
              </a:extLst>
            </p:cNvPr>
            <p:cNvSpPr txBox="1"/>
            <p:nvPr/>
          </p:nvSpPr>
          <p:spPr>
            <a:xfrm>
              <a:off x="1267985" y="4022571"/>
              <a:ext cx="56778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CH" sz="1000" dirty="0">
                  <a:solidFill>
                    <a:schemeClr val="bg1">
                      <a:lumMod val="65000"/>
                    </a:schemeClr>
                  </a:solidFill>
                </a:rPr>
                <a:t>TOTAL</a:t>
              </a:r>
              <a:endParaRPr lang="en-CH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DFB130BD-3AA6-48C4-8F0F-FBFFB2AE3523}"/>
                </a:ext>
              </a:extLst>
            </p:cNvPr>
            <p:cNvGrpSpPr/>
            <p:nvPr/>
          </p:nvGrpSpPr>
          <p:grpSpPr>
            <a:xfrm>
              <a:off x="1100185" y="4164529"/>
              <a:ext cx="418704" cy="493705"/>
              <a:chOff x="1121382" y="4015023"/>
              <a:chExt cx="418704" cy="493705"/>
            </a:xfrm>
          </p:grpSpPr>
          <p:sp>
            <p:nvSpPr>
              <p:cNvPr id="288" name="TextBox 287">
                <a:extLst>
                  <a:ext uri="{FF2B5EF4-FFF2-40B4-BE49-F238E27FC236}">
                    <a16:creationId xmlns:a16="http://schemas.microsoft.com/office/drawing/2014/main" id="{F41910F7-AACE-4270-9F66-C2509791C6A1}"/>
                  </a:ext>
                </a:extLst>
              </p:cNvPr>
              <p:cNvSpPr txBox="1"/>
              <p:nvPr/>
            </p:nvSpPr>
            <p:spPr>
              <a:xfrm>
                <a:off x="1121382" y="4262507"/>
                <a:ext cx="41870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1000" dirty="0">
                    <a:solidFill>
                      <a:srgbClr val="EC008C"/>
                    </a:solidFill>
                  </a:rPr>
                  <a:t>40%</a:t>
                </a:r>
                <a:endParaRPr lang="en-CH" sz="1000" dirty="0">
                  <a:solidFill>
                    <a:srgbClr val="EC008C"/>
                  </a:solidFill>
                </a:endParaRPr>
              </a:p>
            </p:txBody>
          </p:sp>
          <p:pic>
            <p:nvPicPr>
              <p:cNvPr id="289" name="Picture Placeholder 152">
                <a:extLst>
                  <a:ext uri="{FF2B5EF4-FFF2-40B4-BE49-F238E27FC236}">
                    <a16:creationId xmlns:a16="http://schemas.microsoft.com/office/drawing/2014/main" id="{54892823-0DCA-457A-AAAF-F46B38822D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42147" y="4015023"/>
                <a:ext cx="347249" cy="347255"/>
              </a:xfrm>
              <a:prstGeom prst="rect">
                <a:avLst/>
              </a:prstGeom>
            </p:spPr>
          </p:pic>
        </p:grpSp>
        <p:grpSp>
          <p:nvGrpSpPr>
            <p:cNvPr id="277" name="Group 276">
              <a:extLst>
                <a:ext uri="{FF2B5EF4-FFF2-40B4-BE49-F238E27FC236}">
                  <a16:creationId xmlns:a16="http://schemas.microsoft.com/office/drawing/2014/main" id="{7E017791-E332-44D1-A491-76B1507B7EE9}"/>
                </a:ext>
              </a:extLst>
            </p:cNvPr>
            <p:cNvGrpSpPr/>
            <p:nvPr/>
          </p:nvGrpSpPr>
          <p:grpSpPr>
            <a:xfrm>
              <a:off x="1613500" y="4164529"/>
              <a:ext cx="413896" cy="507237"/>
              <a:chOff x="1128975" y="4013078"/>
              <a:chExt cx="413896" cy="507237"/>
            </a:xfrm>
          </p:grpSpPr>
          <p:sp>
            <p:nvSpPr>
              <p:cNvPr id="286" name="TextBox 285">
                <a:extLst>
                  <a:ext uri="{FF2B5EF4-FFF2-40B4-BE49-F238E27FC236}">
                    <a16:creationId xmlns:a16="http://schemas.microsoft.com/office/drawing/2014/main" id="{9675EE3F-713F-46B1-AAC2-00981FB3B93C}"/>
                  </a:ext>
                </a:extLst>
              </p:cNvPr>
              <p:cNvSpPr txBox="1"/>
              <p:nvPr/>
            </p:nvSpPr>
            <p:spPr>
              <a:xfrm>
                <a:off x="1128975" y="4274094"/>
                <a:ext cx="41389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1000" dirty="0">
                    <a:solidFill>
                      <a:schemeClr val="accent6">
                        <a:lumMod val="75000"/>
                      </a:schemeClr>
                    </a:solidFill>
                  </a:rPr>
                  <a:t>52%</a:t>
                </a:r>
                <a:endParaRPr lang="en-CH" sz="1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pic>
            <p:nvPicPr>
              <p:cNvPr id="287" name="Picture Placeholder 152">
                <a:extLst>
                  <a:ext uri="{FF2B5EF4-FFF2-40B4-BE49-F238E27FC236}">
                    <a16:creationId xmlns:a16="http://schemas.microsoft.com/office/drawing/2014/main" id="{B7CC3B47-39EA-4C54-A7E8-28D8EC0706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41474" y="4013078"/>
                <a:ext cx="349196" cy="349200"/>
              </a:xfrm>
              <a:prstGeom prst="rect">
                <a:avLst/>
              </a:prstGeom>
            </p:spPr>
          </p:pic>
        </p:grpSp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F616DD4B-E42C-4F62-9DB1-B8BF7243B6A1}"/>
              </a:ext>
            </a:extLst>
          </p:cNvPr>
          <p:cNvGrpSpPr/>
          <p:nvPr/>
        </p:nvGrpSpPr>
        <p:grpSpPr>
          <a:xfrm>
            <a:off x="4868494" y="1216199"/>
            <a:ext cx="953906" cy="649195"/>
            <a:chOff x="1075092" y="4022571"/>
            <a:chExt cx="953906" cy="649195"/>
          </a:xfrm>
        </p:grpSpPr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FE05C1D1-6D99-402F-9340-1E16FBB55BF2}"/>
                </a:ext>
              </a:extLst>
            </p:cNvPr>
            <p:cNvSpPr/>
            <p:nvPr/>
          </p:nvSpPr>
          <p:spPr>
            <a:xfrm>
              <a:off x="1075092" y="4140507"/>
              <a:ext cx="940324" cy="517728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01" name="TextBox 300">
              <a:extLst>
                <a:ext uri="{FF2B5EF4-FFF2-40B4-BE49-F238E27FC236}">
                  <a16:creationId xmlns:a16="http://schemas.microsoft.com/office/drawing/2014/main" id="{AF76895E-48D7-4BB5-8D83-3C8199F1B4FA}"/>
                </a:ext>
              </a:extLst>
            </p:cNvPr>
            <p:cNvSpPr txBox="1"/>
            <p:nvPr/>
          </p:nvSpPr>
          <p:spPr>
            <a:xfrm>
              <a:off x="1267985" y="4022571"/>
              <a:ext cx="56778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CH" sz="1000" dirty="0">
                  <a:solidFill>
                    <a:schemeClr val="bg1">
                      <a:lumMod val="65000"/>
                    </a:schemeClr>
                  </a:solidFill>
                </a:rPr>
                <a:t>TOTAL</a:t>
              </a:r>
              <a:endParaRPr lang="en-CH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84300ED9-D68A-4C30-9805-E9F7B4ACBF18}"/>
                </a:ext>
              </a:extLst>
            </p:cNvPr>
            <p:cNvGrpSpPr/>
            <p:nvPr/>
          </p:nvGrpSpPr>
          <p:grpSpPr>
            <a:xfrm>
              <a:off x="1100185" y="4164529"/>
              <a:ext cx="399468" cy="493705"/>
              <a:chOff x="1121382" y="4015023"/>
              <a:chExt cx="399468" cy="493705"/>
            </a:xfrm>
          </p:grpSpPr>
          <p:sp>
            <p:nvSpPr>
              <p:cNvPr id="326" name="TextBox 325">
                <a:extLst>
                  <a:ext uri="{FF2B5EF4-FFF2-40B4-BE49-F238E27FC236}">
                    <a16:creationId xmlns:a16="http://schemas.microsoft.com/office/drawing/2014/main" id="{EAFD4532-D6BA-408F-A1C6-9563BC37A795}"/>
                  </a:ext>
                </a:extLst>
              </p:cNvPr>
              <p:cNvSpPr txBox="1"/>
              <p:nvPr/>
            </p:nvSpPr>
            <p:spPr>
              <a:xfrm>
                <a:off x="1121382" y="4262507"/>
                <a:ext cx="39946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1000" dirty="0">
                    <a:solidFill>
                      <a:srgbClr val="EC008C"/>
                    </a:solidFill>
                  </a:rPr>
                  <a:t>37%</a:t>
                </a:r>
                <a:endParaRPr lang="en-CH" sz="1000" dirty="0">
                  <a:solidFill>
                    <a:srgbClr val="EC008C"/>
                  </a:solidFill>
                </a:endParaRPr>
              </a:p>
            </p:txBody>
          </p:sp>
          <p:pic>
            <p:nvPicPr>
              <p:cNvPr id="327" name="Picture Placeholder 152">
                <a:extLst>
                  <a:ext uri="{FF2B5EF4-FFF2-40B4-BE49-F238E27FC236}">
                    <a16:creationId xmlns:a16="http://schemas.microsoft.com/office/drawing/2014/main" id="{3E4A477B-9E10-4895-9370-95A5305EAC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42147" y="4015023"/>
                <a:ext cx="347249" cy="347255"/>
              </a:xfrm>
              <a:prstGeom prst="rect">
                <a:avLst/>
              </a:prstGeom>
            </p:spPr>
          </p:pic>
        </p:grpSp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788D6634-E695-430A-B206-B20D5DD31C79}"/>
                </a:ext>
              </a:extLst>
            </p:cNvPr>
            <p:cNvGrpSpPr/>
            <p:nvPr/>
          </p:nvGrpSpPr>
          <p:grpSpPr>
            <a:xfrm>
              <a:off x="1613500" y="4164529"/>
              <a:ext cx="415498" cy="507237"/>
              <a:chOff x="1128975" y="4013078"/>
              <a:chExt cx="415498" cy="507237"/>
            </a:xfrm>
          </p:grpSpPr>
          <p:sp>
            <p:nvSpPr>
              <p:cNvPr id="324" name="TextBox 323">
                <a:extLst>
                  <a:ext uri="{FF2B5EF4-FFF2-40B4-BE49-F238E27FC236}">
                    <a16:creationId xmlns:a16="http://schemas.microsoft.com/office/drawing/2014/main" id="{A56BA0BE-BD69-444A-A329-22DE72E44FE2}"/>
                  </a:ext>
                </a:extLst>
              </p:cNvPr>
              <p:cNvSpPr txBox="1"/>
              <p:nvPr/>
            </p:nvSpPr>
            <p:spPr>
              <a:xfrm>
                <a:off x="1128975" y="4274094"/>
                <a:ext cx="4154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1000" dirty="0">
                    <a:solidFill>
                      <a:schemeClr val="accent6">
                        <a:lumMod val="75000"/>
                      </a:schemeClr>
                    </a:solidFill>
                  </a:rPr>
                  <a:t>59%</a:t>
                </a:r>
                <a:endParaRPr lang="en-CH" sz="1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pic>
            <p:nvPicPr>
              <p:cNvPr id="325" name="Picture Placeholder 152">
                <a:extLst>
                  <a:ext uri="{FF2B5EF4-FFF2-40B4-BE49-F238E27FC236}">
                    <a16:creationId xmlns:a16="http://schemas.microsoft.com/office/drawing/2014/main" id="{D87F94CE-4C79-471B-938D-8275002D3F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41474" y="4013078"/>
                <a:ext cx="349196" cy="349200"/>
              </a:xfrm>
              <a:prstGeom prst="rect">
                <a:avLst/>
              </a:prstGeom>
            </p:spPr>
          </p:pic>
        </p:grpSp>
      </p:grp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C51E4A15-57C4-4D71-930A-6CB149E8EC0A}"/>
              </a:ext>
            </a:extLst>
          </p:cNvPr>
          <p:cNvGrpSpPr/>
          <p:nvPr/>
        </p:nvGrpSpPr>
        <p:grpSpPr>
          <a:xfrm>
            <a:off x="11239820" y="4202356"/>
            <a:ext cx="727121" cy="507407"/>
            <a:chOff x="1108648" y="4056127"/>
            <a:chExt cx="727121" cy="507407"/>
          </a:xfrm>
        </p:grpSpPr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1C195C20-FCC5-4296-B301-B175705135EC}"/>
                </a:ext>
              </a:extLst>
            </p:cNvPr>
            <p:cNvSpPr/>
            <p:nvPr/>
          </p:nvSpPr>
          <p:spPr>
            <a:xfrm>
              <a:off x="1108648" y="4165674"/>
              <a:ext cx="716195" cy="368951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330" name="TextBox 329">
              <a:extLst>
                <a:ext uri="{FF2B5EF4-FFF2-40B4-BE49-F238E27FC236}">
                  <a16:creationId xmlns:a16="http://schemas.microsoft.com/office/drawing/2014/main" id="{ADE27121-72F3-4D2C-8294-E30C20566FFD}"/>
                </a:ext>
              </a:extLst>
            </p:cNvPr>
            <p:cNvSpPr txBox="1"/>
            <p:nvPr/>
          </p:nvSpPr>
          <p:spPr>
            <a:xfrm>
              <a:off x="1267985" y="4056127"/>
              <a:ext cx="56778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CH" sz="1000" dirty="0">
                  <a:solidFill>
                    <a:schemeClr val="bg1">
                      <a:lumMod val="65000"/>
                    </a:schemeClr>
                  </a:solidFill>
                </a:rPr>
                <a:t>TOTAL</a:t>
              </a:r>
              <a:endParaRPr lang="en-CH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grpSp>
          <p:nvGrpSpPr>
            <p:cNvPr id="332" name="Group 331">
              <a:extLst>
                <a:ext uri="{FF2B5EF4-FFF2-40B4-BE49-F238E27FC236}">
                  <a16:creationId xmlns:a16="http://schemas.microsoft.com/office/drawing/2014/main" id="{F83EF283-5A91-4447-B3F4-68DC9897940B}"/>
                </a:ext>
              </a:extLst>
            </p:cNvPr>
            <p:cNvGrpSpPr/>
            <p:nvPr/>
          </p:nvGrpSpPr>
          <p:grpSpPr>
            <a:xfrm>
              <a:off x="1144518" y="4214334"/>
              <a:ext cx="651579" cy="349200"/>
              <a:chOff x="659993" y="4062883"/>
              <a:chExt cx="651579" cy="349200"/>
            </a:xfrm>
          </p:grpSpPr>
          <p:sp>
            <p:nvSpPr>
              <p:cNvPr id="333" name="TextBox 332">
                <a:extLst>
                  <a:ext uri="{FF2B5EF4-FFF2-40B4-BE49-F238E27FC236}">
                    <a16:creationId xmlns:a16="http://schemas.microsoft.com/office/drawing/2014/main" id="{D46C264C-0C61-441C-9FAF-6C74CB039487}"/>
                  </a:ext>
                </a:extLst>
              </p:cNvPr>
              <p:cNvSpPr txBox="1"/>
              <p:nvPr/>
            </p:nvSpPr>
            <p:spPr>
              <a:xfrm>
                <a:off x="891264" y="4111786"/>
                <a:ext cx="42030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1000" dirty="0">
                    <a:solidFill>
                      <a:schemeClr val="accent6">
                        <a:lumMod val="75000"/>
                      </a:schemeClr>
                    </a:solidFill>
                  </a:rPr>
                  <a:t>49%</a:t>
                </a:r>
                <a:endParaRPr lang="en-CH" sz="1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pic>
            <p:nvPicPr>
              <p:cNvPr id="334" name="Picture Placeholder 152">
                <a:extLst>
                  <a:ext uri="{FF2B5EF4-FFF2-40B4-BE49-F238E27FC236}">
                    <a16:creationId xmlns:a16="http://schemas.microsoft.com/office/drawing/2014/main" id="{797C3CC8-7BAF-4F2E-9737-E1129BC856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59993" y="4062883"/>
                <a:ext cx="349196" cy="349200"/>
              </a:xfrm>
              <a:prstGeom prst="rect">
                <a:avLst/>
              </a:prstGeom>
            </p:spPr>
          </p:pic>
        </p:grpSp>
      </p:grpSp>
      <p:grpSp>
        <p:nvGrpSpPr>
          <p:cNvPr id="337" name="Group 336">
            <a:extLst>
              <a:ext uri="{FF2B5EF4-FFF2-40B4-BE49-F238E27FC236}">
                <a16:creationId xmlns:a16="http://schemas.microsoft.com/office/drawing/2014/main" id="{C134EA2F-E312-4D41-A336-88E77143F4AE}"/>
              </a:ext>
            </a:extLst>
          </p:cNvPr>
          <p:cNvGrpSpPr/>
          <p:nvPr/>
        </p:nvGrpSpPr>
        <p:grpSpPr>
          <a:xfrm>
            <a:off x="11236130" y="4704069"/>
            <a:ext cx="727121" cy="507407"/>
            <a:chOff x="1108648" y="4056127"/>
            <a:chExt cx="727121" cy="507407"/>
          </a:xfrm>
        </p:grpSpPr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5B9632B3-BFB2-4D5C-887A-6A9AE37048CE}"/>
                </a:ext>
              </a:extLst>
            </p:cNvPr>
            <p:cNvSpPr/>
            <p:nvPr/>
          </p:nvSpPr>
          <p:spPr>
            <a:xfrm>
              <a:off x="1108648" y="4165674"/>
              <a:ext cx="716195" cy="368951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339" name="TextBox 338">
              <a:extLst>
                <a:ext uri="{FF2B5EF4-FFF2-40B4-BE49-F238E27FC236}">
                  <a16:creationId xmlns:a16="http://schemas.microsoft.com/office/drawing/2014/main" id="{9F71B886-AD08-4CA9-A1CB-3E39ED522F78}"/>
                </a:ext>
              </a:extLst>
            </p:cNvPr>
            <p:cNvSpPr txBox="1"/>
            <p:nvPr/>
          </p:nvSpPr>
          <p:spPr>
            <a:xfrm>
              <a:off x="1267985" y="4056127"/>
              <a:ext cx="56778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CH" sz="1000" dirty="0">
                  <a:solidFill>
                    <a:schemeClr val="bg1">
                      <a:lumMod val="65000"/>
                    </a:schemeClr>
                  </a:solidFill>
                </a:rPr>
                <a:t>TOTAL</a:t>
              </a:r>
              <a:endParaRPr lang="en-CH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grpSp>
          <p:nvGrpSpPr>
            <p:cNvPr id="340" name="Group 339">
              <a:extLst>
                <a:ext uri="{FF2B5EF4-FFF2-40B4-BE49-F238E27FC236}">
                  <a16:creationId xmlns:a16="http://schemas.microsoft.com/office/drawing/2014/main" id="{BADD9632-D550-40CA-A504-E4AB10F07EFF}"/>
                </a:ext>
              </a:extLst>
            </p:cNvPr>
            <p:cNvGrpSpPr/>
            <p:nvPr/>
          </p:nvGrpSpPr>
          <p:grpSpPr>
            <a:xfrm>
              <a:off x="1144518" y="4214334"/>
              <a:ext cx="633945" cy="349200"/>
              <a:chOff x="659993" y="4062883"/>
              <a:chExt cx="633945" cy="349200"/>
            </a:xfrm>
          </p:grpSpPr>
          <p:sp>
            <p:nvSpPr>
              <p:cNvPr id="341" name="TextBox 340">
                <a:extLst>
                  <a:ext uri="{FF2B5EF4-FFF2-40B4-BE49-F238E27FC236}">
                    <a16:creationId xmlns:a16="http://schemas.microsoft.com/office/drawing/2014/main" id="{2C50C086-A0A3-4935-9727-B1CF2FE400CC}"/>
                  </a:ext>
                </a:extLst>
              </p:cNvPr>
              <p:cNvSpPr txBox="1"/>
              <p:nvPr/>
            </p:nvSpPr>
            <p:spPr>
              <a:xfrm>
                <a:off x="891264" y="4111786"/>
                <a:ext cx="40267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1000" dirty="0">
                    <a:solidFill>
                      <a:schemeClr val="accent1"/>
                    </a:solidFill>
                  </a:rPr>
                  <a:t>31%</a:t>
                </a:r>
                <a:endParaRPr lang="en-CH" sz="1000" dirty="0">
                  <a:solidFill>
                    <a:schemeClr val="accent1"/>
                  </a:solidFill>
                </a:endParaRPr>
              </a:p>
            </p:txBody>
          </p:sp>
          <p:pic>
            <p:nvPicPr>
              <p:cNvPr id="342" name="Picture Placeholder 152">
                <a:extLst>
                  <a:ext uri="{FF2B5EF4-FFF2-40B4-BE49-F238E27FC236}">
                    <a16:creationId xmlns:a16="http://schemas.microsoft.com/office/drawing/2014/main" id="{6755053D-763A-420F-B1A6-CC19D8936C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59993" y="4062883"/>
                <a:ext cx="349196" cy="349200"/>
              </a:xfrm>
              <a:prstGeom prst="rect">
                <a:avLst/>
              </a:prstGeom>
            </p:spPr>
          </p:pic>
        </p:grpSp>
      </p:grp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628AECEB-E298-4294-BCD4-E07F5470BE4C}"/>
              </a:ext>
            </a:extLst>
          </p:cNvPr>
          <p:cNvGrpSpPr/>
          <p:nvPr/>
        </p:nvGrpSpPr>
        <p:grpSpPr>
          <a:xfrm>
            <a:off x="11237404" y="5199345"/>
            <a:ext cx="727121" cy="507407"/>
            <a:chOff x="1108648" y="4056127"/>
            <a:chExt cx="727121" cy="507407"/>
          </a:xfrm>
        </p:grpSpPr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5FC28C80-EE63-46C3-912D-80D43BB66907}"/>
                </a:ext>
              </a:extLst>
            </p:cNvPr>
            <p:cNvSpPr/>
            <p:nvPr/>
          </p:nvSpPr>
          <p:spPr>
            <a:xfrm>
              <a:off x="1108648" y="4165674"/>
              <a:ext cx="716195" cy="368951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345" name="TextBox 344">
              <a:extLst>
                <a:ext uri="{FF2B5EF4-FFF2-40B4-BE49-F238E27FC236}">
                  <a16:creationId xmlns:a16="http://schemas.microsoft.com/office/drawing/2014/main" id="{848303B5-F56F-409C-BA1D-7FE05BE47E4A}"/>
                </a:ext>
              </a:extLst>
            </p:cNvPr>
            <p:cNvSpPr txBox="1"/>
            <p:nvPr/>
          </p:nvSpPr>
          <p:spPr>
            <a:xfrm>
              <a:off x="1267985" y="4056127"/>
              <a:ext cx="56778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CH" sz="1000" dirty="0">
                  <a:solidFill>
                    <a:schemeClr val="bg1">
                      <a:lumMod val="65000"/>
                    </a:schemeClr>
                  </a:solidFill>
                </a:rPr>
                <a:t>TOTAL</a:t>
              </a:r>
              <a:endParaRPr lang="en-CH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B90F64B5-F964-4E11-A0F3-01637D603F4A}"/>
                </a:ext>
              </a:extLst>
            </p:cNvPr>
            <p:cNvGrpSpPr/>
            <p:nvPr/>
          </p:nvGrpSpPr>
          <p:grpSpPr>
            <a:xfrm>
              <a:off x="1144518" y="4214334"/>
              <a:ext cx="641961" cy="349200"/>
              <a:chOff x="659993" y="4062883"/>
              <a:chExt cx="641961" cy="349200"/>
            </a:xfrm>
          </p:grpSpPr>
          <p:sp>
            <p:nvSpPr>
              <p:cNvPr id="347" name="TextBox 346">
                <a:extLst>
                  <a:ext uri="{FF2B5EF4-FFF2-40B4-BE49-F238E27FC236}">
                    <a16:creationId xmlns:a16="http://schemas.microsoft.com/office/drawing/2014/main" id="{406374F5-0E67-4BCA-94BC-9BB6F4564768}"/>
                  </a:ext>
                </a:extLst>
              </p:cNvPr>
              <p:cNvSpPr txBox="1"/>
              <p:nvPr/>
            </p:nvSpPr>
            <p:spPr>
              <a:xfrm>
                <a:off x="891264" y="4111786"/>
                <a:ext cx="4106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1000" dirty="0">
                    <a:solidFill>
                      <a:srgbClr val="7F7F7F"/>
                    </a:solidFill>
                  </a:rPr>
                  <a:t>14%</a:t>
                </a:r>
                <a:endParaRPr lang="en-CH" sz="1000" dirty="0">
                  <a:solidFill>
                    <a:srgbClr val="7F7F7F"/>
                  </a:solidFill>
                </a:endParaRPr>
              </a:p>
            </p:txBody>
          </p:sp>
          <p:pic>
            <p:nvPicPr>
              <p:cNvPr id="348" name="Picture Placeholder 152">
                <a:extLst>
                  <a:ext uri="{FF2B5EF4-FFF2-40B4-BE49-F238E27FC236}">
                    <a16:creationId xmlns:a16="http://schemas.microsoft.com/office/drawing/2014/main" id="{A0669991-40E1-4513-8A7C-4147FF43C6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59993" y="4062883"/>
                <a:ext cx="349196" cy="349200"/>
              </a:xfrm>
              <a:prstGeom prst="rect">
                <a:avLst/>
              </a:prstGeom>
            </p:spPr>
          </p:pic>
        </p:grpSp>
      </p:grpSp>
      <p:cxnSp>
        <p:nvCxnSpPr>
          <p:cNvPr id="349" name="Straight Connector 348">
            <a:extLst>
              <a:ext uri="{FF2B5EF4-FFF2-40B4-BE49-F238E27FC236}">
                <a16:creationId xmlns:a16="http://schemas.microsoft.com/office/drawing/2014/main" id="{8322659D-7497-4698-81CF-ABDA33CBDCAA}"/>
              </a:ext>
            </a:extLst>
          </p:cNvPr>
          <p:cNvCxnSpPr>
            <a:cxnSpLocks/>
          </p:cNvCxnSpPr>
          <p:nvPr/>
        </p:nvCxnSpPr>
        <p:spPr>
          <a:xfrm flipV="1">
            <a:off x="7283257" y="3922488"/>
            <a:ext cx="490874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0" name="Picture 349">
            <a:extLst>
              <a:ext uri="{FF2B5EF4-FFF2-40B4-BE49-F238E27FC236}">
                <a16:creationId xmlns:a16="http://schemas.microsoft.com/office/drawing/2014/main" id="{636BCAA6-848F-491F-8D6C-DBDB83B621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715" y="6080495"/>
            <a:ext cx="430908" cy="430908"/>
          </a:xfrm>
          <a:prstGeom prst="rect">
            <a:avLst/>
          </a:prstGeom>
        </p:spPr>
      </p:pic>
      <p:pic>
        <p:nvPicPr>
          <p:cNvPr id="351" name="Picture 350">
            <a:extLst>
              <a:ext uri="{FF2B5EF4-FFF2-40B4-BE49-F238E27FC236}">
                <a16:creationId xmlns:a16="http://schemas.microsoft.com/office/drawing/2014/main" id="{83BE3FB7-2A81-40DE-9466-0977688020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095" y="6115711"/>
            <a:ext cx="427207" cy="374993"/>
          </a:xfrm>
          <a:prstGeom prst="rect">
            <a:avLst/>
          </a:prstGeom>
        </p:spPr>
      </p:pic>
      <p:pic>
        <p:nvPicPr>
          <p:cNvPr id="352" name="Picture 351">
            <a:extLst>
              <a:ext uri="{FF2B5EF4-FFF2-40B4-BE49-F238E27FC236}">
                <a16:creationId xmlns:a16="http://schemas.microsoft.com/office/drawing/2014/main" id="{E8A4CC41-8571-40E9-8F0D-6D1AACD217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513" y="6112076"/>
            <a:ext cx="409288" cy="414047"/>
          </a:xfrm>
          <a:prstGeom prst="rect">
            <a:avLst/>
          </a:prstGeom>
        </p:spPr>
      </p:pic>
      <p:sp>
        <p:nvSpPr>
          <p:cNvPr id="353" name="TextBox 352">
            <a:extLst>
              <a:ext uri="{FF2B5EF4-FFF2-40B4-BE49-F238E27FC236}">
                <a16:creationId xmlns:a16="http://schemas.microsoft.com/office/drawing/2014/main" id="{CFD68977-805D-44CD-9373-FC5C1A2AEA74}"/>
              </a:ext>
            </a:extLst>
          </p:cNvPr>
          <p:cNvSpPr txBox="1"/>
          <p:nvPr/>
        </p:nvSpPr>
        <p:spPr>
          <a:xfrm>
            <a:off x="8444765" y="6175884"/>
            <a:ext cx="6828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dirty="0" err="1"/>
              <a:t>Gifting</a:t>
            </a:r>
            <a:endParaRPr lang="en-GB" sz="1000" dirty="0"/>
          </a:p>
        </p:txBody>
      </p:sp>
      <p:sp>
        <p:nvSpPr>
          <p:cNvPr id="354" name="TextBox 353">
            <a:extLst>
              <a:ext uri="{FF2B5EF4-FFF2-40B4-BE49-F238E27FC236}">
                <a16:creationId xmlns:a16="http://schemas.microsoft.com/office/drawing/2014/main" id="{91156678-D228-4828-9A23-B3CF823252D6}"/>
              </a:ext>
            </a:extLst>
          </p:cNvPr>
          <p:cNvSpPr txBox="1"/>
          <p:nvPr/>
        </p:nvSpPr>
        <p:spPr>
          <a:xfrm>
            <a:off x="9496051" y="6183142"/>
            <a:ext cx="13917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dirty="0"/>
              <a:t>Self-</a:t>
            </a:r>
            <a:r>
              <a:rPr lang="fr-CH" sz="1000" dirty="0" err="1"/>
              <a:t>purchases</a:t>
            </a:r>
            <a:endParaRPr lang="en-GB" sz="1000" dirty="0"/>
          </a:p>
        </p:txBody>
      </p:sp>
      <p:sp>
        <p:nvSpPr>
          <p:cNvPr id="355" name="TextBox 354">
            <a:extLst>
              <a:ext uri="{FF2B5EF4-FFF2-40B4-BE49-F238E27FC236}">
                <a16:creationId xmlns:a16="http://schemas.microsoft.com/office/drawing/2014/main" id="{C94D4D85-7435-4ECB-9AB1-37EEA75AB942}"/>
              </a:ext>
            </a:extLst>
          </p:cNvPr>
          <p:cNvSpPr txBox="1"/>
          <p:nvPr/>
        </p:nvSpPr>
        <p:spPr>
          <a:xfrm>
            <a:off x="11000206" y="6179011"/>
            <a:ext cx="7714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dirty="0"/>
              <a:t>Sharing</a:t>
            </a:r>
            <a:endParaRPr lang="en-GB" sz="1000" dirty="0"/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EAAA112F-600B-47F8-9DDB-BB8B17ABA31F}"/>
              </a:ext>
            </a:extLst>
          </p:cNvPr>
          <p:cNvSpPr txBox="1"/>
          <p:nvPr/>
        </p:nvSpPr>
        <p:spPr>
          <a:xfrm>
            <a:off x="7356707" y="962322"/>
            <a:ext cx="48622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TOP 5 CATEGORIES THAT BECAME MORE POPULAR IN 2021</a:t>
            </a:r>
          </a:p>
        </p:txBody>
      </p:sp>
      <p:pic>
        <p:nvPicPr>
          <p:cNvPr id="358" name="Picture 357">
            <a:extLst>
              <a:ext uri="{FF2B5EF4-FFF2-40B4-BE49-F238E27FC236}">
                <a16:creationId xmlns:a16="http://schemas.microsoft.com/office/drawing/2014/main" id="{29FED47B-FB63-4344-8915-D6B3612E37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081" y="1737319"/>
            <a:ext cx="318389" cy="318389"/>
          </a:xfrm>
          <a:prstGeom prst="rect">
            <a:avLst/>
          </a:prstGeom>
        </p:spPr>
      </p:pic>
      <p:pic>
        <p:nvPicPr>
          <p:cNvPr id="359" name="Picture Placeholder 97">
            <a:extLst>
              <a:ext uri="{FF2B5EF4-FFF2-40B4-BE49-F238E27FC236}">
                <a16:creationId xmlns:a16="http://schemas.microsoft.com/office/drawing/2014/main" id="{E7618CCC-9C48-4B61-976E-47FE2814ED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03080" y="1257747"/>
            <a:ext cx="318389" cy="318394"/>
          </a:xfrm>
          <a:prstGeom prst="rect">
            <a:avLst/>
          </a:prstGeom>
        </p:spPr>
      </p:pic>
      <p:pic>
        <p:nvPicPr>
          <p:cNvPr id="360" name="Picture 359">
            <a:extLst>
              <a:ext uri="{FF2B5EF4-FFF2-40B4-BE49-F238E27FC236}">
                <a16:creationId xmlns:a16="http://schemas.microsoft.com/office/drawing/2014/main" id="{930B1934-0DD7-414E-948B-B5494F5469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081" y="2185606"/>
            <a:ext cx="318389" cy="318389"/>
          </a:xfrm>
          <a:prstGeom prst="rect">
            <a:avLst/>
          </a:prstGeom>
        </p:spPr>
      </p:pic>
      <p:pic>
        <p:nvPicPr>
          <p:cNvPr id="361" name="Picture Placeholder 118">
            <a:extLst>
              <a:ext uri="{FF2B5EF4-FFF2-40B4-BE49-F238E27FC236}">
                <a16:creationId xmlns:a16="http://schemas.microsoft.com/office/drawing/2014/main" id="{B9DFFEAD-D9B8-4218-B745-D2E2A816EC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03079" y="2640514"/>
            <a:ext cx="318389" cy="318394"/>
          </a:xfrm>
          <a:prstGeom prst="rect">
            <a:avLst/>
          </a:prstGeom>
        </p:spPr>
      </p:pic>
      <p:pic>
        <p:nvPicPr>
          <p:cNvPr id="362" name="Picture Placeholder 93">
            <a:extLst>
              <a:ext uri="{FF2B5EF4-FFF2-40B4-BE49-F238E27FC236}">
                <a16:creationId xmlns:a16="http://schemas.microsoft.com/office/drawing/2014/main" id="{04F4BCB5-A1A3-4A8D-B0DB-D937870CED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r="161"/>
          <a:stretch>
            <a:fillRect/>
          </a:stretch>
        </p:blipFill>
        <p:spPr>
          <a:xfrm>
            <a:off x="7609207" y="3097041"/>
            <a:ext cx="318389" cy="318394"/>
          </a:xfrm>
          <a:prstGeom prst="rect">
            <a:avLst/>
          </a:prstGeom>
        </p:spPr>
      </p:pic>
      <p:graphicFrame>
        <p:nvGraphicFramePr>
          <p:cNvPr id="363" name="Chart 362">
            <a:extLst>
              <a:ext uri="{FF2B5EF4-FFF2-40B4-BE49-F238E27FC236}">
                <a16:creationId xmlns:a16="http://schemas.microsoft.com/office/drawing/2014/main" id="{7CF07E20-3F06-4F0C-81A5-1E27197FE5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9264161"/>
              </p:ext>
            </p:extLst>
          </p:nvPr>
        </p:nvGraphicFramePr>
        <p:xfrm>
          <a:off x="8087263" y="984766"/>
          <a:ext cx="3649809" cy="2778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CD5CE8B-1BEC-45C8-BEDF-D4E89C131F99}"/>
              </a:ext>
            </a:extLst>
          </p:cNvPr>
          <p:cNvSpPr txBox="1"/>
          <p:nvPr/>
        </p:nvSpPr>
        <p:spPr>
          <a:xfrm>
            <a:off x="7912107" y="1783466"/>
            <a:ext cx="7489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000" dirty="0"/>
              <a:t>TOBACCO</a:t>
            </a:r>
            <a:endParaRPr lang="en-CH" sz="1000" dirty="0"/>
          </a:p>
        </p:txBody>
      </p:sp>
      <p:sp>
        <p:nvSpPr>
          <p:cNvPr id="364" name="TextBox 363">
            <a:extLst>
              <a:ext uri="{FF2B5EF4-FFF2-40B4-BE49-F238E27FC236}">
                <a16:creationId xmlns:a16="http://schemas.microsoft.com/office/drawing/2014/main" id="{42523751-A7C3-4B87-B926-232E6AE23256}"/>
              </a:ext>
            </a:extLst>
          </p:cNvPr>
          <p:cNvSpPr txBox="1"/>
          <p:nvPr/>
        </p:nvSpPr>
        <p:spPr>
          <a:xfrm>
            <a:off x="7913697" y="1235474"/>
            <a:ext cx="1016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dirty="0"/>
              <a:t>CLOTHING &amp; ACCESSORIES</a:t>
            </a:r>
            <a:endParaRPr lang="en-CH" sz="1000" dirty="0"/>
          </a:p>
        </p:txBody>
      </p:sp>
      <p:sp>
        <p:nvSpPr>
          <p:cNvPr id="365" name="TextBox 364">
            <a:extLst>
              <a:ext uri="{FF2B5EF4-FFF2-40B4-BE49-F238E27FC236}">
                <a16:creationId xmlns:a16="http://schemas.microsoft.com/office/drawing/2014/main" id="{7F27BEC2-76A1-4F15-9AC7-9BB492A21CFE}"/>
              </a:ext>
            </a:extLst>
          </p:cNvPr>
          <p:cNvSpPr txBox="1"/>
          <p:nvPr/>
        </p:nvSpPr>
        <p:spPr>
          <a:xfrm>
            <a:off x="7915698" y="2216593"/>
            <a:ext cx="1016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dirty="0"/>
              <a:t>SKINCARE</a:t>
            </a:r>
            <a:endParaRPr lang="en-CH" sz="1000" dirty="0"/>
          </a:p>
        </p:txBody>
      </p:sp>
      <p:sp>
        <p:nvSpPr>
          <p:cNvPr id="366" name="TextBox 365">
            <a:extLst>
              <a:ext uri="{FF2B5EF4-FFF2-40B4-BE49-F238E27FC236}">
                <a16:creationId xmlns:a16="http://schemas.microsoft.com/office/drawing/2014/main" id="{1E649AAF-9CF3-45D6-A0FD-013B250C41DF}"/>
              </a:ext>
            </a:extLst>
          </p:cNvPr>
          <p:cNvSpPr txBox="1"/>
          <p:nvPr/>
        </p:nvSpPr>
        <p:spPr>
          <a:xfrm>
            <a:off x="7904700" y="2620236"/>
            <a:ext cx="1016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dirty="0"/>
              <a:t>JEWELLERY &amp; WATCHES</a:t>
            </a:r>
            <a:endParaRPr lang="en-CH" sz="1000" dirty="0"/>
          </a:p>
        </p:txBody>
      </p:sp>
      <p:sp>
        <p:nvSpPr>
          <p:cNvPr id="367" name="TextBox 366">
            <a:extLst>
              <a:ext uri="{FF2B5EF4-FFF2-40B4-BE49-F238E27FC236}">
                <a16:creationId xmlns:a16="http://schemas.microsoft.com/office/drawing/2014/main" id="{590B23DE-90D2-4D92-8130-A3ACEB8612AD}"/>
              </a:ext>
            </a:extLst>
          </p:cNvPr>
          <p:cNvSpPr txBox="1"/>
          <p:nvPr/>
        </p:nvSpPr>
        <p:spPr>
          <a:xfrm>
            <a:off x="7912107" y="3144094"/>
            <a:ext cx="10167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dirty="0"/>
              <a:t>TOYS</a:t>
            </a:r>
            <a:endParaRPr lang="en-CH" sz="1000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C5E458D-F951-470F-9251-1ACCAF226BD7}"/>
              </a:ext>
            </a:extLst>
          </p:cNvPr>
          <p:cNvGrpSpPr/>
          <p:nvPr/>
        </p:nvGrpSpPr>
        <p:grpSpPr>
          <a:xfrm>
            <a:off x="10401811" y="1270975"/>
            <a:ext cx="839400" cy="391121"/>
            <a:chOff x="10950580" y="1219970"/>
            <a:chExt cx="839400" cy="391121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B66A1C6-DE9A-45E2-97F1-63AC67BB65D1}"/>
                </a:ext>
              </a:extLst>
            </p:cNvPr>
            <p:cNvSpPr/>
            <p:nvPr/>
          </p:nvSpPr>
          <p:spPr>
            <a:xfrm>
              <a:off x="10950580" y="1223473"/>
              <a:ext cx="626432" cy="365891"/>
            </a:xfrm>
            <a:prstGeom prst="ellipse">
              <a:avLst/>
            </a:prstGeom>
            <a:noFill/>
            <a:ln>
              <a:solidFill>
                <a:srgbClr val="8CC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39915C6-7265-4286-84A5-9376F0556671}"/>
                </a:ext>
              </a:extLst>
            </p:cNvPr>
            <p:cNvSpPr txBox="1"/>
            <p:nvPr/>
          </p:nvSpPr>
          <p:spPr>
            <a:xfrm>
              <a:off x="11185897" y="1251642"/>
              <a:ext cx="60408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100" dirty="0">
                  <a:solidFill>
                    <a:srgbClr val="8CC640"/>
                  </a:solidFill>
                </a:rPr>
                <a:t>10%</a:t>
              </a:r>
              <a:endParaRPr lang="en-CH" sz="1100" dirty="0">
                <a:solidFill>
                  <a:srgbClr val="8CC640"/>
                </a:solidFill>
              </a:endParaRPr>
            </a:p>
          </p:txBody>
        </p:sp>
        <p:pic>
          <p:nvPicPr>
            <p:cNvPr id="375" name="Picture Placeholder 108">
              <a:extLst>
                <a:ext uri="{FF2B5EF4-FFF2-40B4-BE49-F238E27FC236}">
                  <a16:creationId xmlns:a16="http://schemas.microsoft.com/office/drawing/2014/main" id="{417AEA0B-29E8-4CC0-95DE-FA2111975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" r="161"/>
            <a:stretch>
              <a:fillRect/>
            </a:stretch>
          </p:blipFill>
          <p:spPr>
            <a:xfrm>
              <a:off x="10950580" y="1219970"/>
              <a:ext cx="391115" cy="391121"/>
            </a:xfrm>
            <a:prstGeom prst="rect">
              <a:avLst/>
            </a:prstGeom>
          </p:spPr>
        </p:pic>
      </p:grpSp>
      <p:grpSp>
        <p:nvGrpSpPr>
          <p:cNvPr id="376" name="Group 375">
            <a:extLst>
              <a:ext uri="{FF2B5EF4-FFF2-40B4-BE49-F238E27FC236}">
                <a16:creationId xmlns:a16="http://schemas.microsoft.com/office/drawing/2014/main" id="{7FB44BB4-B398-4272-A615-952BC93C96E5}"/>
              </a:ext>
            </a:extLst>
          </p:cNvPr>
          <p:cNvGrpSpPr/>
          <p:nvPr/>
        </p:nvGrpSpPr>
        <p:grpSpPr>
          <a:xfrm>
            <a:off x="10401609" y="1731814"/>
            <a:ext cx="839400" cy="391121"/>
            <a:chOff x="10950580" y="1219970"/>
            <a:chExt cx="839400" cy="391121"/>
          </a:xfrm>
        </p:grpSpPr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7849C9AF-DA00-40D3-878D-A09A4416574B}"/>
                </a:ext>
              </a:extLst>
            </p:cNvPr>
            <p:cNvSpPr/>
            <p:nvPr/>
          </p:nvSpPr>
          <p:spPr>
            <a:xfrm>
              <a:off x="10950580" y="1223473"/>
              <a:ext cx="626432" cy="365891"/>
            </a:xfrm>
            <a:prstGeom prst="ellipse">
              <a:avLst/>
            </a:prstGeom>
            <a:noFill/>
            <a:ln>
              <a:solidFill>
                <a:srgbClr val="8CC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78" name="TextBox 377">
              <a:extLst>
                <a:ext uri="{FF2B5EF4-FFF2-40B4-BE49-F238E27FC236}">
                  <a16:creationId xmlns:a16="http://schemas.microsoft.com/office/drawing/2014/main" id="{484FC69D-1D6E-4230-8DCE-0848CA74F8DE}"/>
                </a:ext>
              </a:extLst>
            </p:cNvPr>
            <p:cNvSpPr txBox="1"/>
            <p:nvPr/>
          </p:nvSpPr>
          <p:spPr>
            <a:xfrm>
              <a:off x="11185897" y="1251642"/>
              <a:ext cx="60408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100" dirty="0">
                  <a:solidFill>
                    <a:srgbClr val="8CC640"/>
                  </a:solidFill>
                </a:rPr>
                <a:t>8%</a:t>
              </a:r>
              <a:endParaRPr lang="en-CH" sz="1100" dirty="0">
                <a:solidFill>
                  <a:srgbClr val="8CC640"/>
                </a:solidFill>
              </a:endParaRPr>
            </a:p>
          </p:txBody>
        </p:sp>
        <p:pic>
          <p:nvPicPr>
            <p:cNvPr id="379" name="Picture Placeholder 108">
              <a:extLst>
                <a:ext uri="{FF2B5EF4-FFF2-40B4-BE49-F238E27FC236}">
                  <a16:creationId xmlns:a16="http://schemas.microsoft.com/office/drawing/2014/main" id="{B7D0883D-3713-42DA-82BF-D3B3D2A29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" r="161"/>
            <a:stretch>
              <a:fillRect/>
            </a:stretch>
          </p:blipFill>
          <p:spPr>
            <a:xfrm>
              <a:off x="10950580" y="1219970"/>
              <a:ext cx="391115" cy="391121"/>
            </a:xfrm>
            <a:prstGeom prst="rect">
              <a:avLst/>
            </a:prstGeom>
          </p:spPr>
        </p:pic>
      </p:grpSp>
      <p:grpSp>
        <p:nvGrpSpPr>
          <p:cNvPr id="380" name="Group 379">
            <a:extLst>
              <a:ext uri="{FF2B5EF4-FFF2-40B4-BE49-F238E27FC236}">
                <a16:creationId xmlns:a16="http://schemas.microsoft.com/office/drawing/2014/main" id="{292E5786-C4C0-4E32-B8E9-1510E8D3D2F9}"/>
              </a:ext>
            </a:extLst>
          </p:cNvPr>
          <p:cNvGrpSpPr/>
          <p:nvPr/>
        </p:nvGrpSpPr>
        <p:grpSpPr>
          <a:xfrm>
            <a:off x="10391344" y="2204919"/>
            <a:ext cx="839400" cy="391121"/>
            <a:chOff x="10950580" y="1219970"/>
            <a:chExt cx="839400" cy="391121"/>
          </a:xfrm>
        </p:grpSpPr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34D7DC5B-3E82-40E4-B8AD-3DFAB5A60F33}"/>
                </a:ext>
              </a:extLst>
            </p:cNvPr>
            <p:cNvSpPr/>
            <p:nvPr/>
          </p:nvSpPr>
          <p:spPr>
            <a:xfrm>
              <a:off x="10950580" y="1223473"/>
              <a:ext cx="626432" cy="365891"/>
            </a:xfrm>
            <a:prstGeom prst="ellipse">
              <a:avLst/>
            </a:prstGeom>
            <a:noFill/>
            <a:ln>
              <a:solidFill>
                <a:srgbClr val="8CC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82" name="TextBox 381">
              <a:extLst>
                <a:ext uri="{FF2B5EF4-FFF2-40B4-BE49-F238E27FC236}">
                  <a16:creationId xmlns:a16="http://schemas.microsoft.com/office/drawing/2014/main" id="{35ED4212-B6C9-47B8-A3EA-431256E9DC6A}"/>
                </a:ext>
              </a:extLst>
            </p:cNvPr>
            <p:cNvSpPr txBox="1"/>
            <p:nvPr/>
          </p:nvSpPr>
          <p:spPr>
            <a:xfrm>
              <a:off x="11185897" y="1251642"/>
              <a:ext cx="60408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100" dirty="0">
                  <a:solidFill>
                    <a:srgbClr val="8CC640"/>
                  </a:solidFill>
                </a:rPr>
                <a:t>8%</a:t>
              </a:r>
              <a:endParaRPr lang="en-CH" sz="1100" dirty="0">
                <a:solidFill>
                  <a:srgbClr val="8CC640"/>
                </a:solidFill>
              </a:endParaRPr>
            </a:p>
          </p:txBody>
        </p:sp>
        <p:pic>
          <p:nvPicPr>
            <p:cNvPr id="383" name="Picture Placeholder 108">
              <a:extLst>
                <a:ext uri="{FF2B5EF4-FFF2-40B4-BE49-F238E27FC236}">
                  <a16:creationId xmlns:a16="http://schemas.microsoft.com/office/drawing/2014/main" id="{D2C6D596-A501-4B0F-A4AD-9245CA20A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" r="161"/>
            <a:stretch>
              <a:fillRect/>
            </a:stretch>
          </p:blipFill>
          <p:spPr>
            <a:xfrm>
              <a:off x="10950580" y="1219970"/>
              <a:ext cx="391115" cy="391121"/>
            </a:xfrm>
            <a:prstGeom prst="rect">
              <a:avLst/>
            </a:prstGeom>
          </p:spPr>
        </p:pic>
      </p:grpSp>
      <p:grpSp>
        <p:nvGrpSpPr>
          <p:cNvPr id="384" name="Group 383">
            <a:extLst>
              <a:ext uri="{FF2B5EF4-FFF2-40B4-BE49-F238E27FC236}">
                <a16:creationId xmlns:a16="http://schemas.microsoft.com/office/drawing/2014/main" id="{537BDF9C-9434-4E42-B2A5-A1351CC621D6}"/>
              </a:ext>
            </a:extLst>
          </p:cNvPr>
          <p:cNvGrpSpPr/>
          <p:nvPr/>
        </p:nvGrpSpPr>
        <p:grpSpPr>
          <a:xfrm>
            <a:off x="10391344" y="2650601"/>
            <a:ext cx="839400" cy="391121"/>
            <a:chOff x="10950580" y="1219970"/>
            <a:chExt cx="839400" cy="391121"/>
          </a:xfrm>
        </p:grpSpPr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5626A351-71DF-4F7B-91B8-5825F589D111}"/>
                </a:ext>
              </a:extLst>
            </p:cNvPr>
            <p:cNvSpPr/>
            <p:nvPr/>
          </p:nvSpPr>
          <p:spPr>
            <a:xfrm>
              <a:off x="10950580" y="1223473"/>
              <a:ext cx="626432" cy="365891"/>
            </a:xfrm>
            <a:prstGeom prst="ellipse">
              <a:avLst/>
            </a:prstGeom>
            <a:noFill/>
            <a:ln>
              <a:solidFill>
                <a:srgbClr val="8CC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86" name="TextBox 385">
              <a:extLst>
                <a:ext uri="{FF2B5EF4-FFF2-40B4-BE49-F238E27FC236}">
                  <a16:creationId xmlns:a16="http://schemas.microsoft.com/office/drawing/2014/main" id="{C965C821-3B67-4EA5-99AB-99AFECE7A364}"/>
                </a:ext>
              </a:extLst>
            </p:cNvPr>
            <p:cNvSpPr txBox="1"/>
            <p:nvPr/>
          </p:nvSpPr>
          <p:spPr>
            <a:xfrm>
              <a:off x="11185897" y="1251642"/>
              <a:ext cx="60408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100" dirty="0">
                  <a:solidFill>
                    <a:srgbClr val="8CC640"/>
                  </a:solidFill>
                </a:rPr>
                <a:t>7%</a:t>
              </a:r>
              <a:endParaRPr lang="en-CH" sz="1100" dirty="0">
                <a:solidFill>
                  <a:srgbClr val="8CC640"/>
                </a:solidFill>
              </a:endParaRPr>
            </a:p>
          </p:txBody>
        </p:sp>
        <p:pic>
          <p:nvPicPr>
            <p:cNvPr id="387" name="Picture Placeholder 108">
              <a:extLst>
                <a:ext uri="{FF2B5EF4-FFF2-40B4-BE49-F238E27FC236}">
                  <a16:creationId xmlns:a16="http://schemas.microsoft.com/office/drawing/2014/main" id="{12A3289D-9893-43CF-9E36-1A1E785CA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" r="161"/>
            <a:stretch>
              <a:fillRect/>
            </a:stretch>
          </p:blipFill>
          <p:spPr>
            <a:xfrm>
              <a:off x="10950580" y="1219970"/>
              <a:ext cx="391115" cy="391121"/>
            </a:xfrm>
            <a:prstGeom prst="rect">
              <a:avLst/>
            </a:prstGeom>
          </p:spPr>
        </p:pic>
      </p:grpSp>
      <p:grpSp>
        <p:nvGrpSpPr>
          <p:cNvPr id="388" name="Group 387">
            <a:extLst>
              <a:ext uri="{FF2B5EF4-FFF2-40B4-BE49-F238E27FC236}">
                <a16:creationId xmlns:a16="http://schemas.microsoft.com/office/drawing/2014/main" id="{D43191B9-5CC4-43D2-9F45-1536A928B2F1}"/>
              </a:ext>
            </a:extLst>
          </p:cNvPr>
          <p:cNvGrpSpPr/>
          <p:nvPr/>
        </p:nvGrpSpPr>
        <p:grpSpPr>
          <a:xfrm>
            <a:off x="10406431" y="3082433"/>
            <a:ext cx="839400" cy="391121"/>
            <a:chOff x="10950580" y="1219970"/>
            <a:chExt cx="839400" cy="391121"/>
          </a:xfrm>
        </p:grpSpPr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2FA14416-F1F8-4180-85C2-289BF1FE9D6F}"/>
                </a:ext>
              </a:extLst>
            </p:cNvPr>
            <p:cNvSpPr/>
            <p:nvPr/>
          </p:nvSpPr>
          <p:spPr>
            <a:xfrm>
              <a:off x="10950580" y="1223473"/>
              <a:ext cx="626432" cy="365891"/>
            </a:xfrm>
            <a:prstGeom prst="ellipse">
              <a:avLst/>
            </a:prstGeom>
            <a:noFill/>
            <a:ln>
              <a:solidFill>
                <a:srgbClr val="8CC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90" name="TextBox 389">
              <a:extLst>
                <a:ext uri="{FF2B5EF4-FFF2-40B4-BE49-F238E27FC236}">
                  <a16:creationId xmlns:a16="http://schemas.microsoft.com/office/drawing/2014/main" id="{4AA5DEC5-C4FC-4D86-B2C0-4DF96E92B8F2}"/>
                </a:ext>
              </a:extLst>
            </p:cNvPr>
            <p:cNvSpPr txBox="1"/>
            <p:nvPr/>
          </p:nvSpPr>
          <p:spPr>
            <a:xfrm>
              <a:off x="11185897" y="1251642"/>
              <a:ext cx="60408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100" dirty="0">
                  <a:solidFill>
                    <a:srgbClr val="8CC640"/>
                  </a:solidFill>
                </a:rPr>
                <a:t>6%</a:t>
              </a:r>
              <a:endParaRPr lang="en-CH" sz="1100" dirty="0">
                <a:solidFill>
                  <a:srgbClr val="8CC640"/>
                </a:solidFill>
              </a:endParaRPr>
            </a:p>
          </p:txBody>
        </p:sp>
        <p:pic>
          <p:nvPicPr>
            <p:cNvPr id="391" name="Picture Placeholder 108">
              <a:extLst>
                <a:ext uri="{FF2B5EF4-FFF2-40B4-BE49-F238E27FC236}">
                  <a16:creationId xmlns:a16="http://schemas.microsoft.com/office/drawing/2014/main" id="{F32DE990-3BDB-4B38-BCAA-A845273CE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" r="161"/>
            <a:stretch>
              <a:fillRect/>
            </a:stretch>
          </p:blipFill>
          <p:spPr>
            <a:xfrm>
              <a:off x="10950580" y="1219970"/>
              <a:ext cx="391115" cy="391121"/>
            </a:xfrm>
            <a:prstGeom prst="rect">
              <a:avLst/>
            </a:prstGeom>
          </p:spPr>
        </p:pic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EA561C96-A9A6-43E9-AEE2-70C67A860353}"/>
              </a:ext>
            </a:extLst>
          </p:cNvPr>
          <p:cNvGrpSpPr/>
          <p:nvPr/>
        </p:nvGrpSpPr>
        <p:grpSpPr>
          <a:xfrm>
            <a:off x="11318518" y="1150882"/>
            <a:ext cx="727121" cy="507407"/>
            <a:chOff x="1108648" y="4056127"/>
            <a:chExt cx="727121" cy="507407"/>
          </a:xfrm>
        </p:grpSpPr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6355D611-3128-4D78-8B91-2D438229F868}"/>
                </a:ext>
              </a:extLst>
            </p:cNvPr>
            <p:cNvSpPr/>
            <p:nvPr/>
          </p:nvSpPr>
          <p:spPr>
            <a:xfrm>
              <a:off x="1108648" y="4165674"/>
              <a:ext cx="716195" cy="368951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394" name="TextBox 393">
              <a:extLst>
                <a:ext uri="{FF2B5EF4-FFF2-40B4-BE49-F238E27FC236}">
                  <a16:creationId xmlns:a16="http://schemas.microsoft.com/office/drawing/2014/main" id="{01295462-15D0-41C2-9D6E-249B912D9498}"/>
                </a:ext>
              </a:extLst>
            </p:cNvPr>
            <p:cNvSpPr txBox="1"/>
            <p:nvPr/>
          </p:nvSpPr>
          <p:spPr>
            <a:xfrm>
              <a:off x="1267985" y="4056127"/>
              <a:ext cx="56778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CH" sz="1000" dirty="0">
                  <a:solidFill>
                    <a:schemeClr val="bg1">
                      <a:lumMod val="65000"/>
                    </a:schemeClr>
                  </a:solidFill>
                </a:rPr>
                <a:t>TOTAL</a:t>
              </a:r>
              <a:endParaRPr lang="en-CH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grpSp>
          <p:nvGrpSpPr>
            <p:cNvPr id="395" name="Group 394">
              <a:extLst>
                <a:ext uri="{FF2B5EF4-FFF2-40B4-BE49-F238E27FC236}">
                  <a16:creationId xmlns:a16="http://schemas.microsoft.com/office/drawing/2014/main" id="{14FC604D-AF93-4494-910B-523834C8F49B}"/>
                </a:ext>
              </a:extLst>
            </p:cNvPr>
            <p:cNvGrpSpPr/>
            <p:nvPr/>
          </p:nvGrpSpPr>
          <p:grpSpPr>
            <a:xfrm>
              <a:off x="1144518" y="4214334"/>
              <a:ext cx="576237" cy="349200"/>
              <a:chOff x="659993" y="4062883"/>
              <a:chExt cx="576237" cy="349200"/>
            </a:xfrm>
          </p:grpSpPr>
          <p:sp>
            <p:nvSpPr>
              <p:cNvPr id="396" name="TextBox 395">
                <a:extLst>
                  <a:ext uri="{FF2B5EF4-FFF2-40B4-BE49-F238E27FC236}">
                    <a16:creationId xmlns:a16="http://schemas.microsoft.com/office/drawing/2014/main" id="{7207972C-5B51-460F-BE1D-6E934A84B5E0}"/>
                  </a:ext>
                </a:extLst>
              </p:cNvPr>
              <p:cNvSpPr txBox="1"/>
              <p:nvPr/>
            </p:nvSpPr>
            <p:spPr>
              <a:xfrm>
                <a:off x="891264" y="4111786"/>
                <a:ext cx="34496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1000" dirty="0">
                    <a:solidFill>
                      <a:schemeClr val="accent6">
                        <a:lumMod val="75000"/>
                      </a:schemeClr>
                    </a:solidFill>
                  </a:rPr>
                  <a:t>3%</a:t>
                </a:r>
                <a:endParaRPr lang="en-CH" sz="1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pic>
            <p:nvPicPr>
              <p:cNvPr id="397" name="Picture Placeholder 152">
                <a:extLst>
                  <a:ext uri="{FF2B5EF4-FFF2-40B4-BE49-F238E27FC236}">
                    <a16:creationId xmlns:a16="http://schemas.microsoft.com/office/drawing/2014/main" id="{6A4FDC30-1B30-40D9-8C1C-02E122C9D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59993" y="4062883"/>
                <a:ext cx="349196" cy="349200"/>
              </a:xfrm>
              <a:prstGeom prst="rect">
                <a:avLst/>
              </a:prstGeom>
            </p:spPr>
          </p:pic>
        </p:grpSp>
      </p:grpSp>
      <p:graphicFrame>
        <p:nvGraphicFramePr>
          <p:cNvPr id="55" name="Chart 54">
            <a:extLst>
              <a:ext uri="{FF2B5EF4-FFF2-40B4-BE49-F238E27FC236}">
                <a16:creationId xmlns:a16="http://schemas.microsoft.com/office/drawing/2014/main" id="{E43DAA2D-739B-4684-B899-76051341C7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6493294"/>
              </p:ext>
            </p:extLst>
          </p:nvPr>
        </p:nvGraphicFramePr>
        <p:xfrm>
          <a:off x="24684" y="3448894"/>
          <a:ext cx="7167425" cy="1685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pSp>
        <p:nvGrpSpPr>
          <p:cNvPr id="423" name="Group 422">
            <a:extLst>
              <a:ext uri="{FF2B5EF4-FFF2-40B4-BE49-F238E27FC236}">
                <a16:creationId xmlns:a16="http://schemas.microsoft.com/office/drawing/2014/main" id="{4E30790F-1259-46D9-96FD-7F643118AC4C}"/>
              </a:ext>
            </a:extLst>
          </p:cNvPr>
          <p:cNvGrpSpPr/>
          <p:nvPr/>
        </p:nvGrpSpPr>
        <p:grpSpPr>
          <a:xfrm>
            <a:off x="251911" y="3349595"/>
            <a:ext cx="713694" cy="685647"/>
            <a:chOff x="1187625" y="4022571"/>
            <a:chExt cx="713694" cy="685647"/>
          </a:xfrm>
        </p:grpSpPr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id="{DCE74130-5022-4461-8954-3515E5B0AAC1}"/>
                </a:ext>
              </a:extLst>
            </p:cNvPr>
            <p:cNvSpPr/>
            <p:nvPr/>
          </p:nvSpPr>
          <p:spPr>
            <a:xfrm>
              <a:off x="1187625" y="4140507"/>
              <a:ext cx="713694" cy="517728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425" name="TextBox 424">
              <a:extLst>
                <a:ext uri="{FF2B5EF4-FFF2-40B4-BE49-F238E27FC236}">
                  <a16:creationId xmlns:a16="http://schemas.microsoft.com/office/drawing/2014/main" id="{3AD3ED9F-672C-4A95-A6FA-96AC82FB2D38}"/>
                </a:ext>
              </a:extLst>
            </p:cNvPr>
            <p:cNvSpPr txBox="1"/>
            <p:nvPr/>
          </p:nvSpPr>
          <p:spPr>
            <a:xfrm>
              <a:off x="1267985" y="4022571"/>
              <a:ext cx="56778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CH" sz="1000" dirty="0">
                  <a:solidFill>
                    <a:schemeClr val="bg1">
                      <a:lumMod val="65000"/>
                    </a:schemeClr>
                  </a:solidFill>
                </a:rPr>
                <a:t>TOTAL</a:t>
              </a:r>
              <a:endParaRPr lang="en-CH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grpSp>
          <p:nvGrpSpPr>
            <p:cNvPr id="426" name="Group 425">
              <a:extLst>
                <a:ext uri="{FF2B5EF4-FFF2-40B4-BE49-F238E27FC236}">
                  <a16:creationId xmlns:a16="http://schemas.microsoft.com/office/drawing/2014/main" id="{4B1595CA-F99B-4AD7-BBA6-B75CF78E7A47}"/>
                </a:ext>
              </a:extLst>
            </p:cNvPr>
            <p:cNvGrpSpPr/>
            <p:nvPr/>
          </p:nvGrpSpPr>
          <p:grpSpPr>
            <a:xfrm>
              <a:off x="1187625" y="4145479"/>
              <a:ext cx="689141" cy="347255"/>
              <a:chOff x="1208822" y="3995973"/>
              <a:chExt cx="689141" cy="347255"/>
            </a:xfrm>
          </p:grpSpPr>
          <p:sp>
            <p:nvSpPr>
              <p:cNvPr id="430" name="TextBox 429">
                <a:extLst>
                  <a:ext uri="{FF2B5EF4-FFF2-40B4-BE49-F238E27FC236}">
                    <a16:creationId xmlns:a16="http://schemas.microsoft.com/office/drawing/2014/main" id="{E3AF7536-0961-4138-910C-21D10D7AA46D}"/>
                  </a:ext>
                </a:extLst>
              </p:cNvPr>
              <p:cNvSpPr txBox="1"/>
              <p:nvPr/>
            </p:nvSpPr>
            <p:spPr>
              <a:xfrm>
                <a:off x="1492083" y="4036320"/>
                <a:ext cx="40588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1000" dirty="0">
                    <a:solidFill>
                      <a:srgbClr val="EC008C"/>
                    </a:solidFill>
                  </a:rPr>
                  <a:t>51%</a:t>
                </a:r>
                <a:endParaRPr lang="en-CH" sz="1000" dirty="0">
                  <a:solidFill>
                    <a:srgbClr val="EC008C"/>
                  </a:solidFill>
                </a:endParaRPr>
              </a:p>
            </p:txBody>
          </p:sp>
          <p:pic>
            <p:nvPicPr>
              <p:cNvPr id="431" name="Picture Placeholder 152">
                <a:extLst>
                  <a:ext uri="{FF2B5EF4-FFF2-40B4-BE49-F238E27FC236}">
                    <a16:creationId xmlns:a16="http://schemas.microsoft.com/office/drawing/2014/main" id="{DA55610E-70BD-4420-BB29-502C506DBE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08822" y="3995973"/>
                <a:ext cx="347249" cy="347255"/>
              </a:xfrm>
              <a:prstGeom prst="rect">
                <a:avLst/>
              </a:prstGeom>
            </p:spPr>
          </p:pic>
        </p:grpSp>
        <p:grpSp>
          <p:nvGrpSpPr>
            <p:cNvPr id="427" name="Group 426">
              <a:extLst>
                <a:ext uri="{FF2B5EF4-FFF2-40B4-BE49-F238E27FC236}">
                  <a16:creationId xmlns:a16="http://schemas.microsoft.com/office/drawing/2014/main" id="{6B4D9458-0610-4822-B56A-D09DC5E5A0FB}"/>
                </a:ext>
              </a:extLst>
            </p:cNvPr>
            <p:cNvGrpSpPr/>
            <p:nvPr/>
          </p:nvGrpSpPr>
          <p:grpSpPr>
            <a:xfrm>
              <a:off x="1188050" y="4359018"/>
              <a:ext cx="705255" cy="349200"/>
              <a:chOff x="703525" y="4207567"/>
              <a:chExt cx="705255" cy="349200"/>
            </a:xfrm>
          </p:grpSpPr>
          <p:sp>
            <p:nvSpPr>
              <p:cNvPr id="428" name="TextBox 427">
                <a:extLst>
                  <a:ext uri="{FF2B5EF4-FFF2-40B4-BE49-F238E27FC236}">
                    <a16:creationId xmlns:a16="http://schemas.microsoft.com/office/drawing/2014/main" id="{E8F7C502-1CCC-4961-991D-6A5DA033A324}"/>
                  </a:ext>
                </a:extLst>
              </p:cNvPr>
              <p:cNvSpPr txBox="1"/>
              <p:nvPr/>
            </p:nvSpPr>
            <p:spPr>
              <a:xfrm>
                <a:off x="994884" y="4274094"/>
                <a:ext cx="41389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1000" dirty="0">
                    <a:solidFill>
                      <a:schemeClr val="accent6">
                        <a:lumMod val="75000"/>
                      </a:schemeClr>
                    </a:solidFill>
                  </a:rPr>
                  <a:t>54%</a:t>
                </a:r>
                <a:endParaRPr lang="en-CH" sz="1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pic>
            <p:nvPicPr>
              <p:cNvPr id="429" name="Picture Placeholder 152">
                <a:extLst>
                  <a:ext uri="{FF2B5EF4-FFF2-40B4-BE49-F238E27FC236}">
                    <a16:creationId xmlns:a16="http://schemas.microsoft.com/office/drawing/2014/main" id="{634EC21A-9B29-430C-944A-CCF3C4E66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3525" y="4207567"/>
                <a:ext cx="349196" cy="349200"/>
              </a:xfrm>
              <a:prstGeom prst="rect">
                <a:avLst/>
              </a:prstGeom>
            </p:spPr>
          </p:pic>
        </p:grpSp>
      </p:grpSp>
      <p:grpSp>
        <p:nvGrpSpPr>
          <p:cNvPr id="432" name="Group 431">
            <a:extLst>
              <a:ext uri="{FF2B5EF4-FFF2-40B4-BE49-F238E27FC236}">
                <a16:creationId xmlns:a16="http://schemas.microsoft.com/office/drawing/2014/main" id="{C6406451-2871-4EAF-98E8-E310B35013FF}"/>
              </a:ext>
            </a:extLst>
          </p:cNvPr>
          <p:cNvGrpSpPr/>
          <p:nvPr/>
        </p:nvGrpSpPr>
        <p:grpSpPr>
          <a:xfrm>
            <a:off x="1385532" y="3349595"/>
            <a:ext cx="713694" cy="685647"/>
            <a:chOff x="1187625" y="4022571"/>
            <a:chExt cx="713694" cy="685647"/>
          </a:xfrm>
        </p:grpSpPr>
        <p:sp>
          <p:nvSpPr>
            <p:cNvPr id="433" name="Rectangle 432">
              <a:extLst>
                <a:ext uri="{FF2B5EF4-FFF2-40B4-BE49-F238E27FC236}">
                  <a16:creationId xmlns:a16="http://schemas.microsoft.com/office/drawing/2014/main" id="{63F1C5B8-C2F8-4D72-9D2C-DE26F36BF1FD}"/>
                </a:ext>
              </a:extLst>
            </p:cNvPr>
            <p:cNvSpPr/>
            <p:nvPr/>
          </p:nvSpPr>
          <p:spPr>
            <a:xfrm>
              <a:off x="1187625" y="4140507"/>
              <a:ext cx="713694" cy="517728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434" name="TextBox 433">
              <a:extLst>
                <a:ext uri="{FF2B5EF4-FFF2-40B4-BE49-F238E27FC236}">
                  <a16:creationId xmlns:a16="http://schemas.microsoft.com/office/drawing/2014/main" id="{D2B7D269-6FEA-4EA1-81E9-95F4925A7C76}"/>
                </a:ext>
              </a:extLst>
            </p:cNvPr>
            <p:cNvSpPr txBox="1"/>
            <p:nvPr/>
          </p:nvSpPr>
          <p:spPr>
            <a:xfrm>
              <a:off x="1267985" y="4022571"/>
              <a:ext cx="56778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CH" sz="1000" dirty="0">
                  <a:solidFill>
                    <a:schemeClr val="bg1">
                      <a:lumMod val="65000"/>
                    </a:schemeClr>
                  </a:solidFill>
                </a:rPr>
                <a:t>TOTAL</a:t>
              </a:r>
              <a:endParaRPr lang="en-CH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grpSp>
          <p:nvGrpSpPr>
            <p:cNvPr id="435" name="Group 434">
              <a:extLst>
                <a:ext uri="{FF2B5EF4-FFF2-40B4-BE49-F238E27FC236}">
                  <a16:creationId xmlns:a16="http://schemas.microsoft.com/office/drawing/2014/main" id="{78201878-D2AF-4E92-92C1-33E130FF41A0}"/>
                </a:ext>
              </a:extLst>
            </p:cNvPr>
            <p:cNvGrpSpPr/>
            <p:nvPr/>
          </p:nvGrpSpPr>
          <p:grpSpPr>
            <a:xfrm>
              <a:off x="1187625" y="4145479"/>
              <a:ext cx="697157" cy="347255"/>
              <a:chOff x="1208822" y="3995973"/>
              <a:chExt cx="697157" cy="347255"/>
            </a:xfrm>
          </p:grpSpPr>
          <p:sp>
            <p:nvSpPr>
              <p:cNvPr id="439" name="TextBox 438">
                <a:extLst>
                  <a:ext uri="{FF2B5EF4-FFF2-40B4-BE49-F238E27FC236}">
                    <a16:creationId xmlns:a16="http://schemas.microsoft.com/office/drawing/2014/main" id="{E9E80909-829A-4680-94D4-1BB0943C0095}"/>
                  </a:ext>
                </a:extLst>
              </p:cNvPr>
              <p:cNvSpPr txBox="1"/>
              <p:nvPr/>
            </p:nvSpPr>
            <p:spPr>
              <a:xfrm>
                <a:off x="1492083" y="4036320"/>
                <a:ext cx="41389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1000" dirty="0">
                    <a:solidFill>
                      <a:srgbClr val="EC008C"/>
                    </a:solidFill>
                  </a:rPr>
                  <a:t>50%</a:t>
                </a:r>
                <a:endParaRPr lang="en-CH" sz="1000" dirty="0">
                  <a:solidFill>
                    <a:srgbClr val="EC008C"/>
                  </a:solidFill>
                </a:endParaRPr>
              </a:p>
            </p:txBody>
          </p:sp>
          <p:pic>
            <p:nvPicPr>
              <p:cNvPr id="440" name="Picture Placeholder 152">
                <a:extLst>
                  <a:ext uri="{FF2B5EF4-FFF2-40B4-BE49-F238E27FC236}">
                    <a16:creationId xmlns:a16="http://schemas.microsoft.com/office/drawing/2014/main" id="{8580E6FA-B33E-4CC5-A2A3-B835F5F8FD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08822" y="3995973"/>
                <a:ext cx="347249" cy="347255"/>
              </a:xfrm>
              <a:prstGeom prst="rect">
                <a:avLst/>
              </a:prstGeom>
            </p:spPr>
          </p:pic>
        </p:grpSp>
        <p:grpSp>
          <p:nvGrpSpPr>
            <p:cNvPr id="436" name="Group 435">
              <a:extLst>
                <a:ext uri="{FF2B5EF4-FFF2-40B4-BE49-F238E27FC236}">
                  <a16:creationId xmlns:a16="http://schemas.microsoft.com/office/drawing/2014/main" id="{1A22FACD-828E-4A14-A919-C6C1192FAADB}"/>
                </a:ext>
              </a:extLst>
            </p:cNvPr>
            <p:cNvGrpSpPr/>
            <p:nvPr/>
          </p:nvGrpSpPr>
          <p:grpSpPr>
            <a:xfrm>
              <a:off x="1188050" y="4359018"/>
              <a:ext cx="705255" cy="349200"/>
              <a:chOff x="703525" y="4207567"/>
              <a:chExt cx="705255" cy="349200"/>
            </a:xfrm>
          </p:grpSpPr>
          <p:sp>
            <p:nvSpPr>
              <p:cNvPr id="437" name="TextBox 436">
                <a:extLst>
                  <a:ext uri="{FF2B5EF4-FFF2-40B4-BE49-F238E27FC236}">
                    <a16:creationId xmlns:a16="http://schemas.microsoft.com/office/drawing/2014/main" id="{2FD6096A-B028-402F-A7AF-BAAB7477E784}"/>
                  </a:ext>
                </a:extLst>
              </p:cNvPr>
              <p:cNvSpPr txBox="1"/>
              <p:nvPr/>
            </p:nvSpPr>
            <p:spPr>
              <a:xfrm>
                <a:off x="994884" y="4274094"/>
                <a:ext cx="41389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1000" dirty="0">
                    <a:solidFill>
                      <a:schemeClr val="accent6">
                        <a:lumMod val="75000"/>
                      </a:schemeClr>
                    </a:solidFill>
                  </a:rPr>
                  <a:t>52%</a:t>
                </a:r>
                <a:endParaRPr lang="en-CH" sz="1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pic>
            <p:nvPicPr>
              <p:cNvPr id="438" name="Picture Placeholder 152">
                <a:extLst>
                  <a:ext uri="{FF2B5EF4-FFF2-40B4-BE49-F238E27FC236}">
                    <a16:creationId xmlns:a16="http://schemas.microsoft.com/office/drawing/2014/main" id="{3B7A5F32-06CC-4BB2-9BC8-F0D51CD938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3525" y="4207567"/>
                <a:ext cx="349196" cy="349200"/>
              </a:xfrm>
              <a:prstGeom prst="rect">
                <a:avLst/>
              </a:prstGeom>
            </p:spPr>
          </p:pic>
        </p:grpSp>
      </p:grpSp>
      <p:grpSp>
        <p:nvGrpSpPr>
          <p:cNvPr id="441" name="Group 440">
            <a:extLst>
              <a:ext uri="{FF2B5EF4-FFF2-40B4-BE49-F238E27FC236}">
                <a16:creationId xmlns:a16="http://schemas.microsoft.com/office/drawing/2014/main" id="{5E42539F-D856-43D0-B98B-FB6DD5841F52}"/>
              </a:ext>
            </a:extLst>
          </p:cNvPr>
          <p:cNvGrpSpPr/>
          <p:nvPr/>
        </p:nvGrpSpPr>
        <p:grpSpPr>
          <a:xfrm>
            <a:off x="2385186" y="3349595"/>
            <a:ext cx="713694" cy="685647"/>
            <a:chOff x="1187625" y="4022571"/>
            <a:chExt cx="713694" cy="685647"/>
          </a:xfrm>
        </p:grpSpPr>
        <p:sp>
          <p:nvSpPr>
            <p:cNvPr id="442" name="Rectangle 441">
              <a:extLst>
                <a:ext uri="{FF2B5EF4-FFF2-40B4-BE49-F238E27FC236}">
                  <a16:creationId xmlns:a16="http://schemas.microsoft.com/office/drawing/2014/main" id="{87178958-1308-417F-9F58-7FA541021B66}"/>
                </a:ext>
              </a:extLst>
            </p:cNvPr>
            <p:cNvSpPr/>
            <p:nvPr/>
          </p:nvSpPr>
          <p:spPr>
            <a:xfrm>
              <a:off x="1187625" y="4140507"/>
              <a:ext cx="713694" cy="517728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443" name="TextBox 442">
              <a:extLst>
                <a:ext uri="{FF2B5EF4-FFF2-40B4-BE49-F238E27FC236}">
                  <a16:creationId xmlns:a16="http://schemas.microsoft.com/office/drawing/2014/main" id="{E441A658-7AB0-45EF-B3C5-39D7EE82EC1C}"/>
                </a:ext>
              </a:extLst>
            </p:cNvPr>
            <p:cNvSpPr txBox="1"/>
            <p:nvPr/>
          </p:nvSpPr>
          <p:spPr>
            <a:xfrm>
              <a:off x="1267985" y="4022571"/>
              <a:ext cx="56778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CH" sz="1000" dirty="0">
                  <a:solidFill>
                    <a:schemeClr val="bg1">
                      <a:lumMod val="65000"/>
                    </a:schemeClr>
                  </a:solidFill>
                </a:rPr>
                <a:t>TOTAL</a:t>
              </a:r>
              <a:endParaRPr lang="en-CH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grpSp>
          <p:nvGrpSpPr>
            <p:cNvPr id="444" name="Group 443">
              <a:extLst>
                <a:ext uri="{FF2B5EF4-FFF2-40B4-BE49-F238E27FC236}">
                  <a16:creationId xmlns:a16="http://schemas.microsoft.com/office/drawing/2014/main" id="{DFFC7206-CC36-460A-B56D-F3CACDB4CD9E}"/>
                </a:ext>
              </a:extLst>
            </p:cNvPr>
            <p:cNvGrpSpPr/>
            <p:nvPr/>
          </p:nvGrpSpPr>
          <p:grpSpPr>
            <a:xfrm>
              <a:off x="1187625" y="4145479"/>
              <a:ext cx="703569" cy="347255"/>
              <a:chOff x="1208822" y="3995973"/>
              <a:chExt cx="703569" cy="347255"/>
            </a:xfrm>
          </p:grpSpPr>
          <p:sp>
            <p:nvSpPr>
              <p:cNvPr id="448" name="TextBox 447">
                <a:extLst>
                  <a:ext uri="{FF2B5EF4-FFF2-40B4-BE49-F238E27FC236}">
                    <a16:creationId xmlns:a16="http://schemas.microsoft.com/office/drawing/2014/main" id="{7B202386-93B4-4015-9826-8D1EB71B79E3}"/>
                  </a:ext>
                </a:extLst>
              </p:cNvPr>
              <p:cNvSpPr txBox="1"/>
              <p:nvPr/>
            </p:nvSpPr>
            <p:spPr>
              <a:xfrm>
                <a:off x="1492083" y="4036320"/>
                <a:ext cx="42030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1000" dirty="0">
                    <a:solidFill>
                      <a:srgbClr val="EC008C"/>
                    </a:solidFill>
                  </a:rPr>
                  <a:t>49%</a:t>
                </a:r>
                <a:endParaRPr lang="en-CH" sz="1000" dirty="0">
                  <a:solidFill>
                    <a:srgbClr val="EC008C"/>
                  </a:solidFill>
                </a:endParaRPr>
              </a:p>
            </p:txBody>
          </p:sp>
          <p:pic>
            <p:nvPicPr>
              <p:cNvPr id="449" name="Picture Placeholder 152">
                <a:extLst>
                  <a:ext uri="{FF2B5EF4-FFF2-40B4-BE49-F238E27FC236}">
                    <a16:creationId xmlns:a16="http://schemas.microsoft.com/office/drawing/2014/main" id="{04A2FE3F-048F-4564-A8BF-DF994F6F6F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08822" y="3995973"/>
                <a:ext cx="347249" cy="347255"/>
              </a:xfrm>
              <a:prstGeom prst="rect">
                <a:avLst/>
              </a:prstGeom>
            </p:spPr>
          </p:pic>
        </p:grpSp>
        <p:grpSp>
          <p:nvGrpSpPr>
            <p:cNvPr id="445" name="Group 444">
              <a:extLst>
                <a:ext uri="{FF2B5EF4-FFF2-40B4-BE49-F238E27FC236}">
                  <a16:creationId xmlns:a16="http://schemas.microsoft.com/office/drawing/2014/main" id="{11C0FA97-106F-48F8-B28C-467B409F9CD9}"/>
                </a:ext>
              </a:extLst>
            </p:cNvPr>
            <p:cNvGrpSpPr/>
            <p:nvPr/>
          </p:nvGrpSpPr>
          <p:grpSpPr>
            <a:xfrm>
              <a:off x="1188050" y="4359018"/>
              <a:ext cx="697239" cy="349200"/>
              <a:chOff x="703525" y="4207567"/>
              <a:chExt cx="697239" cy="349200"/>
            </a:xfrm>
          </p:grpSpPr>
          <p:sp>
            <p:nvSpPr>
              <p:cNvPr id="446" name="TextBox 445">
                <a:extLst>
                  <a:ext uri="{FF2B5EF4-FFF2-40B4-BE49-F238E27FC236}">
                    <a16:creationId xmlns:a16="http://schemas.microsoft.com/office/drawing/2014/main" id="{38EC9139-7B3D-4AF3-B18B-93CEDC26E290}"/>
                  </a:ext>
                </a:extLst>
              </p:cNvPr>
              <p:cNvSpPr txBox="1"/>
              <p:nvPr/>
            </p:nvSpPr>
            <p:spPr>
              <a:xfrm>
                <a:off x="994884" y="4274094"/>
                <a:ext cx="40588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1000" dirty="0">
                    <a:solidFill>
                      <a:schemeClr val="accent6">
                        <a:lumMod val="75000"/>
                      </a:schemeClr>
                    </a:solidFill>
                  </a:rPr>
                  <a:t>51%</a:t>
                </a:r>
                <a:endParaRPr lang="en-CH" sz="1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pic>
            <p:nvPicPr>
              <p:cNvPr id="447" name="Picture Placeholder 152">
                <a:extLst>
                  <a:ext uri="{FF2B5EF4-FFF2-40B4-BE49-F238E27FC236}">
                    <a16:creationId xmlns:a16="http://schemas.microsoft.com/office/drawing/2014/main" id="{084AEFE9-187B-4780-8F06-F6C1E94BFD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3525" y="4207567"/>
                <a:ext cx="349196" cy="349200"/>
              </a:xfrm>
              <a:prstGeom prst="rect">
                <a:avLst/>
              </a:prstGeom>
            </p:spPr>
          </p:pic>
        </p:grpSp>
      </p:grpSp>
      <p:grpSp>
        <p:nvGrpSpPr>
          <p:cNvPr id="450" name="Group 449">
            <a:extLst>
              <a:ext uri="{FF2B5EF4-FFF2-40B4-BE49-F238E27FC236}">
                <a16:creationId xmlns:a16="http://schemas.microsoft.com/office/drawing/2014/main" id="{E047B75E-484D-4709-88A5-21E6D27998D0}"/>
              </a:ext>
            </a:extLst>
          </p:cNvPr>
          <p:cNvGrpSpPr/>
          <p:nvPr/>
        </p:nvGrpSpPr>
        <p:grpSpPr>
          <a:xfrm>
            <a:off x="3413012" y="3359373"/>
            <a:ext cx="713694" cy="685647"/>
            <a:chOff x="1187625" y="4022571"/>
            <a:chExt cx="713694" cy="685647"/>
          </a:xfrm>
        </p:grpSpPr>
        <p:sp>
          <p:nvSpPr>
            <p:cNvPr id="451" name="Rectangle 450">
              <a:extLst>
                <a:ext uri="{FF2B5EF4-FFF2-40B4-BE49-F238E27FC236}">
                  <a16:creationId xmlns:a16="http://schemas.microsoft.com/office/drawing/2014/main" id="{31B5179A-ECD9-4158-9DB3-11F9AA5B1B3F}"/>
                </a:ext>
              </a:extLst>
            </p:cNvPr>
            <p:cNvSpPr/>
            <p:nvPr/>
          </p:nvSpPr>
          <p:spPr>
            <a:xfrm>
              <a:off x="1187625" y="4140507"/>
              <a:ext cx="713694" cy="517728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452" name="TextBox 451">
              <a:extLst>
                <a:ext uri="{FF2B5EF4-FFF2-40B4-BE49-F238E27FC236}">
                  <a16:creationId xmlns:a16="http://schemas.microsoft.com/office/drawing/2014/main" id="{7C8402A0-C4F1-4104-B8CF-F18F162B478A}"/>
                </a:ext>
              </a:extLst>
            </p:cNvPr>
            <p:cNvSpPr txBox="1"/>
            <p:nvPr/>
          </p:nvSpPr>
          <p:spPr>
            <a:xfrm>
              <a:off x="1267985" y="4022571"/>
              <a:ext cx="56778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CH" sz="1000" dirty="0">
                  <a:solidFill>
                    <a:schemeClr val="bg1">
                      <a:lumMod val="65000"/>
                    </a:schemeClr>
                  </a:solidFill>
                </a:rPr>
                <a:t>TOTAL</a:t>
              </a:r>
              <a:endParaRPr lang="en-CH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grpSp>
          <p:nvGrpSpPr>
            <p:cNvPr id="453" name="Group 452">
              <a:extLst>
                <a:ext uri="{FF2B5EF4-FFF2-40B4-BE49-F238E27FC236}">
                  <a16:creationId xmlns:a16="http://schemas.microsoft.com/office/drawing/2014/main" id="{89E6ED9C-0548-4BB4-A792-09EE89DE4C53}"/>
                </a:ext>
              </a:extLst>
            </p:cNvPr>
            <p:cNvGrpSpPr/>
            <p:nvPr/>
          </p:nvGrpSpPr>
          <p:grpSpPr>
            <a:xfrm>
              <a:off x="1187625" y="4145479"/>
              <a:ext cx="690745" cy="347255"/>
              <a:chOff x="1208822" y="3995973"/>
              <a:chExt cx="690745" cy="347255"/>
            </a:xfrm>
          </p:grpSpPr>
          <p:sp>
            <p:nvSpPr>
              <p:cNvPr id="457" name="TextBox 456">
                <a:extLst>
                  <a:ext uri="{FF2B5EF4-FFF2-40B4-BE49-F238E27FC236}">
                    <a16:creationId xmlns:a16="http://schemas.microsoft.com/office/drawing/2014/main" id="{51ED9B9D-90E2-4E2B-93AE-1540376C3692}"/>
                  </a:ext>
                </a:extLst>
              </p:cNvPr>
              <p:cNvSpPr txBox="1"/>
              <p:nvPr/>
            </p:nvSpPr>
            <p:spPr>
              <a:xfrm>
                <a:off x="1492083" y="4036320"/>
                <a:ext cx="40748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1000" dirty="0">
                    <a:solidFill>
                      <a:srgbClr val="EC008C"/>
                    </a:solidFill>
                  </a:rPr>
                  <a:t>47%</a:t>
                </a:r>
                <a:endParaRPr lang="en-CH" sz="1000" dirty="0">
                  <a:solidFill>
                    <a:srgbClr val="EC008C"/>
                  </a:solidFill>
                </a:endParaRPr>
              </a:p>
            </p:txBody>
          </p:sp>
          <p:pic>
            <p:nvPicPr>
              <p:cNvPr id="458" name="Picture Placeholder 152">
                <a:extLst>
                  <a:ext uri="{FF2B5EF4-FFF2-40B4-BE49-F238E27FC236}">
                    <a16:creationId xmlns:a16="http://schemas.microsoft.com/office/drawing/2014/main" id="{0F772CDD-EF24-47D0-A818-7312F2D0D6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08822" y="3995973"/>
                <a:ext cx="347249" cy="347255"/>
              </a:xfrm>
              <a:prstGeom prst="rect">
                <a:avLst/>
              </a:prstGeom>
            </p:spPr>
          </p:pic>
        </p:grpSp>
        <p:grpSp>
          <p:nvGrpSpPr>
            <p:cNvPr id="454" name="Group 453">
              <a:extLst>
                <a:ext uri="{FF2B5EF4-FFF2-40B4-BE49-F238E27FC236}">
                  <a16:creationId xmlns:a16="http://schemas.microsoft.com/office/drawing/2014/main" id="{0356DBAC-C4CA-4F24-87A2-F5EADBA84946}"/>
                </a:ext>
              </a:extLst>
            </p:cNvPr>
            <p:cNvGrpSpPr/>
            <p:nvPr/>
          </p:nvGrpSpPr>
          <p:grpSpPr>
            <a:xfrm>
              <a:off x="1188050" y="4359018"/>
              <a:ext cx="710063" cy="349200"/>
              <a:chOff x="703525" y="4207567"/>
              <a:chExt cx="710063" cy="349200"/>
            </a:xfrm>
          </p:grpSpPr>
          <p:sp>
            <p:nvSpPr>
              <p:cNvPr id="455" name="TextBox 454">
                <a:extLst>
                  <a:ext uri="{FF2B5EF4-FFF2-40B4-BE49-F238E27FC236}">
                    <a16:creationId xmlns:a16="http://schemas.microsoft.com/office/drawing/2014/main" id="{964F0506-9A91-4747-B99E-F8D6317531F8}"/>
                  </a:ext>
                </a:extLst>
              </p:cNvPr>
              <p:cNvSpPr txBox="1"/>
              <p:nvPr/>
            </p:nvSpPr>
            <p:spPr>
              <a:xfrm>
                <a:off x="994884" y="4274094"/>
                <a:ext cx="41870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1000" dirty="0">
                    <a:solidFill>
                      <a:schemeClr val="accent6">
                        <a:lumMod val="75000"/>
                      </a:schemeClr>
                    </a:solidFill>
                  </a:rPr>
                  <a:t>44%</a:t>
                </a:r>
                <a:endParaRPr lang="en-CH" sz="1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pic>
            <p:nvPicPr>
              <p:cNvPr id="456" name="Picture Placeholder 152">
                <a:extLst>
                  <a:ext uri="{FF2B5EF4-FFF2-40B4-BE49-F238E27FC236}">
                    <a16:creationId xmlns:a16="http://schemas.microsoft.com/office/drawing/2014/main" id="{AFBE4161-8AE5-40A9-898F-EFE8CB6288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3525" y="4207567"/>
                <a:ext cx="349196" cy="349200"/>
              </a:xfrm>
              <a:prstGeom prst="rect">
                <a:avLst/>
              </a:prstGeom>
            </p:spPr>
          </p:pic>
        </p:grpSp>
      </p:grpSp>
      <p:grpSp>
        <p:nvGrpSpPr>
          <p:cNvPr id="459" name="Group 458">
            <a:extLst>
              <a:ext uri="{FF2B5EF4-FFF2-40B4-BE49-F238E27FC236}">
                <a16:creationId xmlns:a16="http://schemas.microsoft.com/office/drawing/2014/main" id="{C9EA6842-E7A3-4202-A470-4022A67AD57C}"/>
              </a:ext>
            </a:extLst>
          </p:cNvPr>
          <p:cNvGrpSpPr/>
          <p:nvPr/>
        </p:nvGrpSpPr>
        <p:grpSpPr>
          <a:xfrm>
            <a:off x="4646820" y="3033855"/>
            <a:ext cx="713694" cy="685647"/>
            <a:chOff x="1187625" y="4022571"/>
            <a:chExt cx="713694" cy="685647"/>
          </a:xfrm>
        </p:grpSpPr>
        <p:sp>
          <p:nvSpPr>
            <p:cNvPr id="460" name="Rectangle 459">
              <a:extLst>
                <a:ext uri="{FF2B5EF4-FFF2-40B4-BE49-F238E27FC236}">
                  <a16:creationId xmlns:a16="http://schemas.microsoft.com/office/drawing/2014/main" id="{0BAE5174-5982-4B42-843E-3B3785743B37}"/>
                </a:ext>
              </a:extLst>
            </p:cNvPr>
            <p:cNvSpPr/>
            <p:nvPr/>
          </p:nvSpPr>
          <p:spPr>
            <a:xfrm>
              <a:off x="1187625" y="4140507"/>
              <a:ext cx="713694" cy="517728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461" name="TextBox 460">
              <a:extLst>
                <a:ext uri="{FF2B5EF4-FFF2-40B4-BE49-F238E27FC236}">
                  <a16:creationId xmlns:a16="http://schemas.microsoft.com/office/drawing/2014/main" id="{26D957B3-718B-4E5C-898E-B62FB77838B2}"/>
                </a:ext>
              </a:extLst>
            </p:cNvPr>
            <p:cNvSpPr txBox="1"/>
            <p:nvPr/>
          </p:nvSpPr>
          <p:spPr>
            <a:xfrm>
              <a:off x="1267985" y="4022571"/>
              <a:ext cx="56778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CH" sz="1000" dirty="0">
                  <a:solidFill>
                    <a:schemeClr val="bg1">
                      <a:lumMod val="65000"/>
                    </a:schemeClr>
                  </a:solidFill>
                </a:rPr>
                <a:t>TOTAL</a:t>
              </a:r>
              <a:endParaRPr lang="en-CH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grpSp>
          <p:nvGrpSpPr>
            <p:cNvPr id="462" name="Group 461">
              <a:extLst>
                <a:ext uri="{FF2B5EF4-FFF2-40B4-BE49-F238E27FC236}">
                  <a16:creationId xmlns:a16="http://schemas.microsoft.com/office/drawing/2014/main" id="{0F255C23-D998-4D8F-8A67-BB4EBD37BF37}"/>
                </a:ext>
              </a:extLst>
            </p:cNvPr>
            <p:cNvGrpSpPr/>
            <p:nvPr/>
          </p:nvGrpSpPr>
          <p:grpSpPr>
            <a:xfrm>
              <a:off x="1187625" y="4145479"/>
              <a:ext cx="690745" cy="347255"/>
              <a:chOff x="1208822" y="3995973"/>
              <a:chExt cx="690745" cy="347255"/>
            </a:xfrm>
          </p:grpSpPr>
          <p:sp>
            <p:nvSpPr>
              <p:cNvPr id="466" name="TextBox 465">
                <a:extLst>
                  <a:ext uri="{FF2B5EF4-FFF2-40B4-BE49-F238E27FC236}">
                    <a16:creationId xmlns:a16="http://schemas.microsoft.com/office/drawing/2014/main" id="{0D51E3CD-3034-4936-A33C-31C2B0B052DF}"/>
                  </a:ext>
                </a:extLst>
              </p:cNvPr>
              <p:cNvSpPr txBox="1"/>
              <p:nvPr/>
            </p:nvSpPr>
            <p:spPr>
              <a:xfrm>
                <a:off x="1492083" y="4036320"/>
                <a:ext cx="40748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1000" dirty="0">
                    <a:solidFill>
                      <a:srgbClr val="EC008C"/>
                    </a:solidFill>
                  </a:rPr>
                  <a:t>72%</a:t>
                </a:r>
                <a:endParaRPr lang="en-CH" sz="1000" dirty="0">
                  <a:solidFill>
                    <a:srgbClr val="EC008C"/>
                  </a:solidFill>
                </a:endParaRPr>
              </a:p>
            </p:txBody>
          </p:sp>
          <p:pic>
            <p:nvPicPr>
              <p:cNvPr id="467" name="Picture Placeholder 152">
                <a:extLst>
                  <a:ext uri="{FF2B5EF4-FFF2-40B4-BE49-F238E27FC236}">
                    <a16:creationId xmlns:a16="http://schemas.microsoft.com/office/drawing/2014/main" id="{EA59ACC8-9655-49B3-A398-77CF47C937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08822" y="3995973"/>
                <a:ext cx="347249" cy="347255"/>
              </a:xfrm>
              <a:prstGeom prst="rect">
                <a:avLst/>
              </a:prstGeom>
            </p:spPr>
          </p:pic>
        </p:grpSp>
        <p:grpSp>
          <p:nvGrpSpPr>
            <p:cNvPr id="463" name="Group 462">
              <a:extLst>
                <a:ext uri="{FF2B5EF4-FFF2-40B4-BE49-F238E27FC236}">
                  <a16:creationId xmlns:a16="http://schemas.microsoft.com/office/drawing/2014/main" id="{F045EF02-F2F7-4930-A197-76FB25B5F610}"/>
                </a:ext>
              </a:extLst>
            </p:cNvPr>
            <p:cNvGrpSpPr/>
            <p:nvPr/>
          </p:nvGrpSpPr>
          <p:grpSpPr>
            <a:xfrm>
              <a:off x="1188050" y="4359018"/>
              <a:ext cx="710063" cy="349200"/>
              <a:chOff x="703525" y="4207567"/>
              <a:chExt cx="710063" cy="349200"/>
            </a:xfrm>
          </p:grpSpPr>
          <p:sp>
            <p:nvSpPr>
              <p:cNvPr id="464" name="TextBox 463">
                <a:extLst>
                  <a:ext uri="{FF2B5EF4-FFF2-40B4-BE49-F238E27FC236}">
                    <a16:creationId xmlns:a16="http://schemas.microsoft.com/office/drawing/2014/main" id="{532BF60A-E6AC-4BE8-A1B7-C1CBF4A48267}"/>
                  </a:ext>
                </a:extLst>
              </p:cNvPr>
              <p:cNvSpPr txBox="1"/>
              <p:nvPr/>
            </p:nvSpPr>
            <p:spPr>
              <a:xfrm>
                <a:off x="994884" y="4274094"/>
                <a:ext cx="41870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1000" dirty="0">
                    <a:solidFill>
                      <a:schemeClr val="accent6">
                        <a:lumMod val="75000"/>
                      </a:schemeClr>
                    </a:solidFill>
                  </a:rPr>
                  <a:t>80%</a:t>
                </a:r>
                <a:endParaRPr lang="en-CH" sz="1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pic>
            <p:nvPicPr>
              <p:cNvPr id="465" name="Picture Placeholder 152">
                <a:extLst>
                  <a:ext uri="{FF2B5EF4-FFF2-40B4-BE49-F238E27FC236}">
                    <a16:creationId xmlns:a16="http://schemas.microsoft.com/office/drawing/2014/main" id="{39BE141E-832F-4993-97A1-4E5DC6B48D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3525" y="4207567"/>
                <a:ext cx="349196" cy="349200"/>
              </a:xfrm>
              <a:prstGeom prst="rect">
                <a:avLst/>
              </a:prstGeom>
            </p:spPr>
          </p:pic>
        </p:grpSp>
      </p:grpSp>
      <p:sp>
        <p:nvSpPr>
          <p:cNvPr id="472" name="TextBox 471">
            <a:extLst>
              <a:ext uri="{FF2B5EF4-FFF2-40B4-BE49-F238E27FC236}">
                <a16:creationId xmlns:a16="http://schemas.microsoft.com/office/drawing/2014/main" id="{8D39D34C-C7AC-47C8-8E27-69B14364B549}"/>
              </a:ext>
            </a:extLst>
          </p:cNvPr>
          <p:cNvSpPr txBox="1"/>
          <p:nvPr/>
        </p:nvSpPr>
        <p:spPr>
          <a:xfrm>
            <a:off x="411552" y="5627830"/>
            <a:ext cx="143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dirty="0"/>
              <a:t>OFFICIAL BRAND’S WEBSITE / APP</a:t>
            </a:r>
            <a:endParaRPr lang="en-CH" sz="1000" dirty="0"/>
          </a:p>
        </p:txBody>
      </p:sp>
      <p:sp>
        <p:nvSpPr>
          <p:cNvPr id="473" name="TextBox 472">
            <a:extLst>
              <a:ext uri="{FF2B5EF4-FFF2-40B4-BE49-F238E27FC236}">
                <a16:creationId xmlns:a16="http://schemas.microsoft.com/office/drawing/2014/main" id="{194D350B-4CAC-4D2F-B127-14F7C3884D81}"/>
              </a:ext>
            </a:extLst>
          </p:cNvPr>
          <p:cNvSpPr txBox="1"/>
          <p:nvPr/>
        </p:nvSpPr>
        <p:spPr>
          <a:xfrm>
            <a:off x="408074" y="6010128"/>
            <a:ext cx="1386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000" dirty="0"/>
              <a:t>DOWNTOWN SHOP’S WEBSITE / APP</a:t>
            </a:r>
            <a:endParaRPr lang="en-CH" sz="1000" dirty="0"/>
          </a:p>
        </p:txBody>
      </p:sp>
      <p:sp>
        <p:nvSpPr>
          <p:cNvPr id="474" name="TextBox 473">
            <a:extLst>
              <a:ext uri="{FF2B5EF4-FFF2-40B4-BE49-F238E27FC236}">
                <a16:creationId xmlns:a16="http://schemas.microsoft.com/office/drawing/2014/main" id="{8ACCC518-9875-4885-B2B8-6144BE21E61E}"/>
              </a:ext>
            </a:extLst>
          </p:cNvPr>
          <p:cNvSpPr txBox="1"/>
          <p:nvPr/>
        </p:nvSpPr>
        <p:spPr>
          <a:xfrm>
            <a:off x="413842" y="6474334"/>
            <a:ext cx="12891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000" dirty="0"/>
              <a:t>ADS IN MAGAZINES</a:t>
            </a:r>
            <a:endParaRPr lang="en-CH" sz="1000" dirty="0"/>
          </a:p>
        </p:txBody>
      </p:sp>
      <p:graphicFrame>
        <p:nvGraphicFramePr>
          <p:cNvPr id="475" name="Chart 474">
            <a:extLst>
              <a:ext uri="{FF2B5EF4-FFF2-40B4-BE49-F238E27FC236}">
                <a16:creationId xmlns:a16="http://schemas.microsoft.com/office/drawing/2014/main" id="{B7B63909-A7AB-4AAE-83CB-5D920B38DA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156584"/>
              </p:ext>
            </p:extLst>
          </p:nvPr>
        </p:nvGraphicFramePr>
        <p:xfrm>
          <a:off x="1677316" y="5510848"/>
          <a:ext cx="5310884" cy="1347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pSp>
        <p:nvGrpSpPr>
          <p:cNvPr id="476" name="Group 475">
            <a:extLst>
              <a:ext uri="{FF2B5EF4-FFF2-40B4-BE49-F238E27FC236}">
                <a16:creationId xmlns:a16="http://schemas.microsoft.com/office/drawing/2014/main" id="{E3E1D6B2-DFAE-4B14-9BE0-B26BC1DD5F0B}"/>
              </a:ext>
            </a:extLst>
          </p:cNvPr>
          <p:cNvGrpSpPr/>
          <p:nvPr/>
        </p:nvGrpSpPr>
        <p:grpSpPr>
          <a:xfrm>
            <a:off x="5541105" y="5610671"/>
            <a:ext cx="839400" cy="391121"/>
            <a:chOff x="10950580" y="1219970"/>
            <a:chExt cx="839400" cy="391121"/>
          </a:xfrm>
        </p:grpSpPr>
        <p:sp>
          <p:nvSpPr>
            <p:cNvPr id="477" name="Oval 476">
              <a:extLst>
                <a:ext uri="{FF2B5EF4-FFF2-40B4-BE49-F238E27FC236}">
                  <a16:creationId xmlns:a16="http://schemas.microsoft.com/office/drawing/2014/main" id="{3D4E61B0-2517-46B2-8A22-83C03901F41C}"/>
                </a:ext>
              </a:extLst>
            </p:cNvPr>
            <p:cNvSpPr/>
            <p:nvPr/>
          </p:nvSpPr>
          <p:spPr>
            <a:xfrm>
              <a:off x="10950580" y="1223473"/>
              <a:ext cx="626432" cy="365891"/>
            </a:xfrm>
            <a:prstGeom prst="ellipse">
              <a:avLst/>
            </a:prstGeom>
            <a:noFill/>
            <a:ln>
              <a:solidFill>
                <a:srgbClr val="8CC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78" name="TextBox 477">
              <a:extLst>
                <a:ext uri="{FF2B5EF4-FFF2-40B4-BE49-F238E27FC236}">
                  <a16:creationId xmlns:a16="http://schemas.microsoft.com/office/drawing/2014/main" id="{E2AD0F3F-4A50-498C-ABD8-7DE8F3EC4C66}"/>
                </a:ext>
              </a:extLst>
            </p:cNvPr>
            <p:cNvSpPr txBox="1"/>
            <p:nvPr/>
          </p:nvSpPr>
          <p:spPr>
            <a:xfrm>
              <a:off x="11185897" y="1251642"/>
              <a:ext cx="60408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100" dirty="0">
                  <a:solidFill>
                    <a:srgbClr val="8CC640"/>
                  </a:solidFill>
                </a:rPr>
                <a:t>28%</a:t>
              </a:r>
              <a:endParaRPr lang="en-CH" sz="1100" dirty="0">
                <a:solidFill>
                  <a:srgbClr val="8CC640"/>
                </a:solidFill>
              </a:endParaRPr>
            </a:p>
          </p:txBody>
        </p:sp>
        <p:pic>
          <p:nvPicPr>
            <p:cNvPr id="479" name="Picture Placeholder 108">
              <a:extLst>
                <a:ext uri="{FF2B5EF4-FFF2-40B4-BE49-F238E27FC236}">
                  <a16:creationId xmlns:a16="http://schemas.microsoft.com/office/drawing/2014/main" id="{BCD0BB22-DA95-4A85-803C-045359AE7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" r="161"/>
            <a:stretch>
              <a:fillRect/>
            </a:stretch>
          </p:blipFill>
          <p:spPr>
            <a:xfrm>
              <a:off x="10950580" y="1219970"/>
              <a:ext cx="391115" cy="391121"/>
            </a:xfrm>
            <a:prstGeom prst="rect">
              <a:avLst/>
            </a:prstGeom>
          </p:spPr>
        </p:pic>
      </p:grpSp>
      <p:grpSp>
        <p:nvGrpSpPr>
          <p:cNvPr id="480" name="Group 479">
            <a:extLst>
              <a:ext uri="{FF2B5EF4-FFF2-40B4-BE49-F238E27FC236}">
                <a16:creationId xmlns:a16="http://schemas.microsoft.com/office/drawing/2014/main" id="{078193B7-6D5A-4261-8218-B3CFF51A264C}"/>
              </a:ext>
            </a:extLst>
          </p:cNvPr>
          <p:cNvGrpSpPr/>
          <p:nvPr/>
        </p:nvGrpSpPr>
        <p:grpSpPr>
          <a:xfrm>
            <a:off x="5549215" y="6016445"/>
            <a:ext cx="839400" cy="391121"/>
            <a:chOff x="10950580" y="1219970"/>
            <a:chExt cx="839400" cy="391121"/>
          </a:xfrm>
        </p:grpSpPr>
        <p:sp>
          <p:nvSpPr>
            <p:cNvPr id="481" name="Oval 480">
              <a:extLst>
                <a:ext uri="{FF2B5EF4-FFF2-40B4-BE49-F238E27FC236}">
                  <a16:creationId xmlns:a16="http://schemas.microsoft.com/office/drawing/2014/main" id="{D789ED3D-FB41-45BC-9726-A5730021E3B0}"/>
                </a:ext>
              </a:extLst>
            </p:cNvPr>
            <p:cNvSpPr/>
            <p:nvPr/>
          </p:nvSpPr>
          <p:spPr>
            <a:xfrm>
              <a:off x="10950580" y="1223473"/>
              <a:ext cx="626432" cy="365891"/>
            </a:xfrm>
            <a:prstGeom prst="ellipse">
              <a:avLst/>
            </a:prstGeom>
            <a:noFill/>
            <a:ln>
              <a:solidFill>
                <a:srgbClr val="8CC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2" name="TextBox 481">
              <a:extLst>
                <a:ext uri="{FF2B5EF4-FFF2-40B4-BE49-F238E27FC236}">
                  <a16:creationId xmlns:a16="http://schemas.microsoft.com/office/drawing/2014/main" id="{EA0B6C89-19B5-4E9B-AC56-F0327FFB0A7C}"/>
                </a:ext>
              </a:extLst>
            </p:cNvPr>
            <p:cNvSpPr txBox="1"/>
            <p:nvPr/>
          </p:nvSpPr>
          <p:spPr>
            <a:xfrm>
              <a:off x="11185897" y="1251642"/>
              <a:ext cx="60408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100" dirty="0">
                  <a:solidFill>
                    <a:srgbClr val="8CC640"/>
                  </a:solidFill>
                </a:rPr>
                <a:t>22%</a:t>
              </a:r>
              <a:endParaRPr lang="en-CH" sz="1100" dirty="0">
                <a:solidFill>
                  <a:srgbClr val="8CC640"/>
                </a:solidFill>
              </a:endParaRPr>
            </a:p>
          </p:txBody>
        </p:sp>
        <p:pic>
          <p:nvPicPr>
            <p:cNvPr id="483" name="Picture Placeholder 108">
              <a:extLst>
                <a:ext uri="{FF2B5EF4-FFF2-40B4-BE49-F238E27FC236}">
                  <a16:creationId xmlns:a16="http://schemas.microsoft.com/office/drawing/2014/main" id="{45AD69BF-9CDA-47A9-B7B0-1E0628138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" r="161"/>
            <a:stretch>
              <a:fillRect/>
            </a:stretch>
          </p:blipFill>
          <p:spPr>
            <a:xfrm>
              <a:off x="10950580" y="1219970"/>
              <a:ext cx="391115" cy="391121"/>
            </a:xfrm>
            <a:prstGeom prst="rect">
              <a:avLst/>
            </a:prstGeom>
          </p:spPr>
        </p:pic>
      </p:grpSp>
      <p:grpSp>
        <p:nvGrpSpPr>
          <p:cNvPr id="484" name="Group 483">
            <a:extLst>
              <a:ext uri="{FF2B5EF4-FFF2-40B4-BE49-F238E27FC236}">
                <a16:creationId xmlns:a16="http://schemas.microsoft.com/office/drawing/2014/main" id="{D475FCDB-8530-46B5-A719-FCBF4BDA8141}"/>
              </a:ext>
            </a:extLst>
          </p:cNvPr>
          <p:cNvGrpSpPr/>
          <p:nvPr/>
        </p:nvGrpSpPr>
        <p:grpSpPr>
          <a:xfrm>
            <a:off x="5558131" y="6427273"/>
            <a:ext cx="839400" cy="391121"/>
            <a:chOff x="10950580" y="1219970"/>
            <a:chExt cx="839400" cy="391121"/>
          </a:xfrm>
        </p:grpSpPr>
        <p:sp>
          <p:nvSpPr>
            <p:cNvPr id="485" name="Oval 484">
              <a:extLst>
                <a:ext uri="{FF2B5EF4-FFF2-40B4-BE49-F238E27FC236}">
                  <a16:creationId xmlns:a16="http://schemas.microsoft.com/office/drawing/2014/main" id="{E6E5F14D-8D61-4D11-8371-B2FF81639584}"/>
                </a:ext>
              </a:extLst>
            </p:cNvPr>
            <p:cNvSpPr/>
            <p:nvPr/>
          </p:nvSpPr>
          <p:spPr>
            <a:xfrm>
              <a:off x="10950580" y="1223473"/>
              <a:ext cx="626432" cy="365891"/>
            </a:xfrm>
            <a:prstGeom prst="ellipse">
              <a:avLst/>
            </a:prstGeom>
            <a:noFill/>
            <a:ln>
              <a:solidFill>
                <a:srgbClr val="8CC6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86" name="TextBox 485">
              <a:extLst>
                <a:ext uri="{FF2B5EF4-FFF2-40B4-BE49-F238E27FC236}">
                  <a16:creationId xmlns:a16="http://schemas.microsoft.com/office/drawing/2014/main" id="{DCF6F307-8705-4FED-9655-5E00F8F1F31F}"/>
                </a:ext>
              </a:extLst>
            </p:cNvPr>
            <p:cNvSpPr txBox="1"/>
            <p:nvPr/>
          </p:nvSpPr>
          <p:spPr>
            <a:xfrm>
              <a:off x="11185897" y="1251642"/>
              <a:ext cx="60408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100" dirty="0">
                  <a:solidFill>
                    <a:srgbClr val="8CC640"/>
                  </a:solidFill>
                </a:rPr>
                <a:t>21%</a:t>
              </a:r>
              <a:endParaRPr lang="en-CH" sz="1100" dirty="0">
                <a:solidFill>
                  <a:srgbClr val="8CC640"/>
                </a:solidFill>
              </a:endParaRPr>
            </a:p>
          </p:txBody>
        </p:sp>
        <p:pic>
          <p:nvPicPr>
            <p:cNvPr id="487" name="Picture Placeholder 108">
              <a:extLst>
                <a:ext uri="{FF2B5EF4-FFF2-40B4-BE49-F238E27FC236}">
                  <a16:creationId xmlns:a16="http://schemas.microsoft.com/office/drawing/2014/main" id="{74B4B831-9379-4CCC-A5E9-66B0481E1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" r="161"/>
            <a:stretch>
              <a:fillRect/>
            </a:stretch>
          </p:blipFill>
          <p:spPr>
            <a:xfrm>
              <a:off x="10950580" y="1219970"/>
              <a:ext cx="391115" cy="391121"/>
            </a:xfrm>
            <a:prstGeom prst="rect">
              <a:avLst/>
            </a:prstGeom>
          </p:spPr>
        </p:pic>
      </p:grpSp>
      <p:grpSp>
        <p:nvGrpSpPr>
          <p:cNvPr id="488" name="Group 487">
            <a:extLst>
              <a:ext uri="{FF2B5EF4-FFF2-40B4-BE49-F238E27FC236}">
                <a16:creationId xmlns:a16="http://schemas.microsoft.com/office/drawing/2014/main" id="{3EE9D172-B2FC-442C-A776-A380D1F0BF36}"/>
              </a:ext>
            </a:extLst>
          </p:cNvPr>
          <p:cNvGrpSpPr/>
          <p:nvPr/>
        </p:nvGrpSpPr>
        <p:grpSpPr>
          <a:xfrm>
            <a:off x="6286166" y="6359289"/>
            <a:ext cx="716195" cy="488357"/>
            <a:chOff x="1108648" y="4056127"/>
            <a:chExt cx="716195" cy="488357"/>
          </a:xfrm>
        </p:grpSpPr>
        <p:sp>
          <p:nvSpPr>
            <p:cNvPr id="489" name="Rectangle 488">
              <a:extLst>
                <a:ext uri="{FF2B5EF4-FFF2-40B4-BE49-F238E27FC236}">
                  <a16:creationId xmlns:a16="http://schemas.microsoft.com/office/drawing/2014/main" id="{BD3A7011-E86F-4394-AB36-E9E829DF0ACA}"/>
                </a:ext>
              </a:extLst>
            </p:cNvPr>
            <p:cNvSpPr/>
            <p:nvPr/>
          </p:nvSpPr>
          <p:spPr>
            <a:xfrm>
              <a:off x="1108648" y="4165675"/>
              <a:ext cx="716195" cy="32783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490" name="TextBox 489">
              <a:extLst>
                <a:ext uri="{FF2B5EF4-FFF2-40B4-BE49-F238E27FC236}">
                  <a16:creationId xmlns:a16="http://schemas.microsoft.com/office/drawing/2014/main" id="{E071AEE5-17BD-4A5C-92D4-009451C3E483}"/>
                </a:ext>
              </a:extLst>
            </p:cNvPr>
            <p:cNvSpPr txBox="1"/>
            <p:nvPr/>
          </p:nvSpPr>
          <p:spPr>
            <a:xfrm>
              <a:off x="1201310" y="4056127"/>
              <a:ext cx="56778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CH" sz="1000" dirty="0">
                  <a:solidFill>
                    <a:schemeClr val="bg1">
                      <a:lumMod val="65000"/>
                    </a:schemeClr>
                  </a:solidFill>
                </a:rPr>
                <a:t>TOTAL</a:t>
              </a:r>
              <a:endParaRPr lang="en-CH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grpSp>
          <p:nvGrpSpPr>
            <p:cNvPr id="491" name="Group 490">
              <a:extLst>
                <a:ext uri="{FF2B5EF4-FFF2-40B4-BE49-F238E27FC236}">
                  <a16:creationId xmlns:a16="http://schemas.microsoft.com/office/drawing/2014/main" id="{0B40754E-AFFE-450E-98C4-4BE50B4F10E1}"/>
                </a:ext>
              </a:extLst>
            </p:cNvPr>
            <p:cNvGrpSpPr/>
            <p:nvPr/>
          </p:nvGrpSpPr>
          <p:grpSpPr>
            <a:xfrm>
              <a:off x="1144518" y="4195284"/>
              <a:ext cx="584253" cy="349200"/>
              <a:chOff x="659993" y="4043833"/>
              <a:chExt cx="584253" cy="349200"/>
            </a:xfrm>
          </p:grpSpPr>
          <p:sp>
            <p:nvSpPr>
              <p:cNvPr id="492" name="TextBox 491">
                <a:extLst>
                  <a:ext uri="{FF2B5EF4-FFF2-40B4-BE49-F238E27FC236}">
                    <a16:creationId xmlns:a16="http://schemas.microsoft.com/office/drawing/2014/main" id="{1DAB2FA5-3D11-447B-8568-95854FD903B9}"/>
                  </a:ext>
                </a:extLst>
              </p:cNvPr>
              <p:cNvSpPr txBox="1"/>
              <p:nvPr/>
            </p:nvSpPr>
            <p:spPr>
              <a:xfrm>
                <a:off x="891264" y="4092736"/>
                <a:ext cx="3529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1000" dirty="0">
                    <a:solidFill>
                      <a:schemeClr val="accent6">
                        <a:lumMod val="75000"/>
                      </a:schemeClr>
                    </a:solidFill>
                  </a:rPr>
                  <a:t>2%</a:t>
                </a:r>
                <a:endParaRPr lang="en-CH" sz="1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pic>
            <p:nvPicPr>
              <p:cNvPr id="493" name="Picture Placeholder 152">
                <a:extLst>
                  <a:ext uri="{FF2B5EF4-FFF2-40B4-BE49-F238E27FC236}">
                    <a16:creationId xmlns:a16="http://schemas.microsoft.com/office/drawing/2014/main" id="{29096488-1321-431F-BB51-EB1AFAF0A6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59993" y="4043833"/>
                <a:ext cx="349196" cy="349200"/>
              </a:xfrm>
              <a:prstGeom prst="rect">
                <a:avLst/>
              </a:prstGeom>
            </p:spPr>
          </p:pic>
        </p:grpSp>
      </p:grpSp>
      <p:grpSp>
        <p:nvGrpSpPr>
          <p:cNvPr id="494" name="Group 493">
            <a:extLst>
              <a:ext uri="{FF2B5EF4-FFF2-40B4-BE49-F238E27FC236}">
                <a16:creationId xmlns:a16="http://schemas.microsoft.com/office/drawing/2014/main" id="{9885CD50-E15D-4A92-B1C2-ED6B92014CD4}"/>
              </a:ext>
            </a:extLst>
          </p:cNvPr>
          <p:cNvGrpSpPr/>
          <p:nvPr/>
        </p:nvGrpSpPr>
        <p:grpSpPr>
          <a:xfrm>
            <a:off x="6280070" y="5924568"/>
            <a:ext cx="716195" cy="488357"/>
            <a:chOff x="1108648" y="4056127"/>
            <a:chExt cx="716195" cy="488357"/>
          </a:xfrm>
        </p:grpSpPr>
        <p:sp>
          <p:nvSpPr>
            <p:cNvPr id="495" name="Rectangle 494">
              <a:extLst>
                <a:ext uri="{FF2B5EF4-FFF2-40B4-BE49-F238E27FC236}">
                  <a16:creationId xmlns:a16="http://schemas.microsoft.com/office/drawing/2014/main" id="{725EA260-A2B6-43EA-9D0A-F4452BA8925A}"/>
                </a:ext>
              </a:extLst>
            </p:cNvPr>
            <p:cNvSpPr/>
            <p:nvPr/>
          </p:nvSpPr>
          <p:spPr>
            <a:xfrm>
              <a:off x="1108648" y="4165675"/>
              <a:ext cx="716195" cy="325174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496" name="TextBox 495">
              <a:extLst>
                <a:ext uri="{FF2B5EF4-FFF2-40B4-BE49-F238E27FC236}">
                  <a16:creationId xmlns:a16="http://schemas.microsoft.com/office/drawing/2014/main" id="{349E692F-D882-48B6-A08A-0F2BD282F08B}"/>
                </a:ext>
              </a:extLst>
            </p:cNvPr>
            <p:cNvSpPr txBox="1"/>
            <p:nvPr/>
          </p:nvSpPr>
          <p:spPr>
            <a:xfrm>
              <a:off x="1201310" y="4056127"/>
              <a:ext cx="56778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CH" sz="1000" dirty="0">
                  <a:solidFill>
                    <a:schemeClr val="bg1">
                      <a:lumMod val="65000"/>
                    </a:schemeClr>
                  </a:solidFill>
                </a:rPr>
                <a:t>TOTAL</a:t>
              </a:r>
              <a:endParaRPr lang="en-CH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grpSp>
          <p:nvGrpSpPr>
            <p:cNvPr id="497" name="Group 496">
              <a:extLst>
                <a:ext uri="{FF2B5EF4-FFF2-40B4-BE49-F238E27FC236}">
                  <a16:creationId xmlns:a16="http://schemas.microsoft.com/office/drawing/2014/main" id="{8BD81C0B-60D6-4A33-9573-55A75E18CF7B}"/>
                </a:ext>
              </a:extLst>
            </p:cNvPr>
            <p:cNvGrpSpPr/>
            <p:nvPr/>
          </p:nvGrpSpPr>
          <p:grpSpPr>
            <a:xfrm>
              <a:off x="1144518" y="4195284"/>
              <a:ext cx="585855" cy="349200"/>
              <a:chOff x="659993" y="4043833"/>
              <a:chExt cx="585855" cy="349200"/>
            </a:xfrm>
          </p:grpSpPr>
          <p:sp>
            <p:nvSpPr>
              <p:cNvPr id="498" name="TextBox 497">
                <a:extLst>
                  <a:ext uri="{FF2B5EF4-FFF2-40B4-BE49-F238E27FC236}">
                    <a16:creationId xmlns:a16="http://schemas.microsoft.com/office/drawing/2014/main" id="{2311A8D2-3F8F-44E4-B7F2-D6C996FBAC95}"/>
                  </a:ext>
                </a:extLst>
              </p:cNvPr>
              <p:cNvSpPr txBox="1"/>
              <p:nvPr/>
            </p:nvSpPr>
            <p:spPr>
              <a:xfrm>
                <a:off x="891264" y="4092736"/>
                <a:ext cx="35458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1000" dirty="0">
                    <a:solidFill>
                      <a:schemeClr val="accent6">
                        <a:lumMod val="75000"/>
                      </a:schemeClr>
                    </a:solidFill>
                  </a:rPr>
                  <a:t>9%</a:t>
                </a:r>
                <a:endParaRPr lang="en-CH" sz="1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pic>
            <p:nvPicPr>
              <p:cNvPr id="499" name="Picture Placeholder 152">
                <a:extLst>
                  <a:ext uri="{FF2B5EF4-FFF2-40B4-BE49-F238E27FC236}">
                    <a16:creationId xmlns:a16="http://schemas.microsoft.com/office/drawing/2014/main" id="{34986FE1-C0A4-4B1E-A0D3-E46885357B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59993" y="4043833"/>
                <a:ext cx="349196" cy="349200"/>
              </a:xfrm>
              <a:prstGeom prst="rect">
                <a:avLst/>
              </a:prstGeom>
            </p:spPr>
          </p:pic>
        </p:grpSp>
      </p:grpSp>
      <p:grpSp>
        <p:nvGrpSpPr>
          <p:cNvPr id="500" name="Group 499">
            <a:extLst>
              <a:ext uri="{FF2B5EF4-FFF2-40B4-BE49-F238E27FC236}">
                <a16:creationId xmlns:a16="http://schemas.microsoft.com/office/drawing/2014/main" id="{3E9628BE-E695-4750-AD9A-F852EFA9F03B}"/>
              </a:ext>
            </a:extLst>
          </p:cNvPr>
          <p:cNvGrpSpPr/>
          <p:nvPr/>
        </p:nvGrpSpPr>
        <p:grpSpPr>
          <a:xfrm>
            <a:off x="6270807" y="5489669"/>
            <a:ext cx="716195" cy="488357"/>
            <a:chOff x="1108648" y="4056127"/>
            <a:chExt cx="716195" cy="488357"/>
          </a:xfrm>
        </p:grpSpPr>
        <p:sp>
          <p:nvSpPr>
            <p:cNvPr id="501" name="Rectangle 500">
              <a:extLst>
                <a:ext uri="{FF2B5EF4-FFF2-40B4-BE49-F238E27FC236}">
                  <a16:creationId xmlns:a16="http://schemas.microsoft.com/office/drawing/2014/main" id="{866BBAC0-8D7D-49D0-AF66-7DFEEB6CB741}"/>
                </a:ext>
              </a:extLst>
            </p:cNvPr>
            <p:cNvSpPr/>
            <p:nvPr/>
          </p:nvSpPr>
          <p:spPr>
            <a:xfrm>
              <a:off x="1108648" y="4165674"/>
              <a:ext cx="716195" cy="338447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502" name="TextBox 501">
              <a:extLst>
                <a:ext uri="{FF2B5EF4-FFF2-40B4-BE49-F238E27FC236}">
                  <a16:creationId xmlns:a16="http://schemas.microsoft.com/office/drawing/2014/main" id="{6398572D-9A1D-438D-8836-05B6DC345C92}"/>
                </a:ext>
              </a:extLst>
            </p:cNvPr>
            <p:cNvSpPr txBox="1"/>
            <p:nvPr/>
          </p:nvSpPr>
          <p:spPr>
            <a:xfrm>
              <a:off x="1191785" y="4056127"/>
              <a:ext cx="56778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CH" sz="1000" dirty="0">
                  <a:solidFill>
                    <a:schemeClr val="bg1">
                      <a:lumMod val="65000"/>
                    </a:schemeClr>
                  </a:solidFill>
                </a:rPr>
                <a:t>TOTAL</a:t>
              </a:r>
              <a:endParaRPr lang="en-CH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grpSp>
          <p:nvGrpSpPr>
            <p:cNvPr id="503" name="Group 502">
              <a:extLst>
                <a:ext uri="{FF2B5EF4-FFF2-40B4-BE49-F238E27FC236}">
                  <a16:creationId xmlns:a16="http://schemas.microsoft.com/office/drawing/2014/main" id="{EA4C0A2C-D755-43ED-9BEC-0D5B42608BFC}"/>
                </a:ext>
              </a:extLst>
            </p:cNvPr>
            <p:cNvGrpSpPr/>
            <p:nvPr/>
          </p:nvGrpSpPr>
          <p:grpSpPr>
            <a:xfrm>
              <a:off x="1144518" y="4195284"/>
              <a:ext cx="585855" cy="349200"/>
              <a:chOff x="659993" y="4043833"/>
              <a:chExt cx="585855" cy="349200"/>
            </a:xfrm>
          </p:grpSpPr>
          <p:sp>
            <p:nvSpPr>
              <p:cNvPr id="504" name="TextBox 503">
                <a:extLst>
                  <a:ext uri="{FF2B5EF4-FFF2-40B4-BE49-F238E27FC236}">
                    <a16:creationId xmlns:a16="http://schemas.microsoft.com/office/drawing/2014/main" id="{F787E3E8-F26C-46F7-801F-701777B9FD93}"/>
                  </a:ext>
                </a:extLst>
              </p:cNvPr>
              <p:cNvSpPr txBox="1"/>
              <p:nvPr/>
            </p:nvSpPr>
            <p:spPr>
              <a:xfrm>
                <a:off x="891264" y="4092736"/>
                <a:ext cx="35458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sz="1000" dirty="0">
                    <a:solidFill>
                      <a:schemeClr val="accent6">
                        <a:lumMod val="75000"/>
                      </a:schemeClr>
                    </a:solidFill>
                  </a:rPr>
                  <a:t>6%</a:t>
                </a:r>
                <a:endParaRPr lang="en-CH" sz="1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pic>
            <p:nvPicPr>
              <p:cNvPr id="505" name="Picture Placeholder 152">
                <a:extLst>
                  <a:ext uri="{FF2B5EF4-FFF2-40B4-BE49-F238E27FC236}">
                    <a16:creationId xmlns:a16="http://schemas.microsoft.com/office/drawing/2014/main" id="{68F931D3-0664-438E-8039-5E203AED35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59993" y="4043833"/>
                <a:ext cx="349196" cy="349200"/>
              </a:xfrm>
              <a:prstGeom prst="rect">
                <a:avLst/>
              </a:prstGeom>
            </p:spPr>
          </p:pic>
        </p:grpSp>
      </p:grpSp>
      <p:sp>
        <p:nvSpPr>
          <p:cNvPr id="506" name="TextBox 505">
            <a:extLst>
              <a:ext uri="{FF2B5EF4-FFF2-40B4-BE49-F238E27FC236}">
                <a16:creationId xmlns:a16="http://schemas.microsoft.com/office/drawing/2014/main" id="{71E04605-CA3D-4199-A52F-DE6E163D3586}"/>
              </a:ext>
            </a:extLst>
          </p:cNvPr>
          <p:cNvSpPr txBox="1"/>
          <p:nvPr/>
        </p:nvSpPr>
        <p:spPr>
          <a:xfrm>
            <a:off x="3742926" y="6142119"/>
            <a:ext cx="6896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000" dirty="0">
                <a:solidFill>
                  <a:srgbClr val="8CC640"/>
                </a:solidFill>
              </a:rPr>
              <a:t>… in 2021</a:t>
            </a:r>
            <a:endParaRPr lang="en-CH" sz="1000" dirty="0">
              <a:solidFill>
                <a:srgbClr val="8CC640"/>
              </a:solidFill>
            </a:endParaRPr>
          </a:p>
        </p:txBody>
      </p:sp>
      <p:sp>
        <p:nvSpPr>
          <p:cNvPr id="508" name="TextBox 507">
            <a:extLst>
              <a:ext uri="{FF2B5EF4-FFF2-40B4-BE49-F238E27FC236}">
                <a16:creationId xmlns:a16="http://schemas.microsoft.com/office/drawing/2014/main" id="{92434527-0149-4226-A2D8-C3874CA95F0B}"/>
              </a:ext>
            </a:extLst>
          </p:cNvPr>
          <p:cNvSpPr txBox="1"/>
          <p:nvPr/>
        </p:nvSpPr>
        <p:spPr>
          <a:xfrm>
            <a:off x="2573047" y="5606974"/>
            <a:ext cx="1430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000" dirty="0">
                <a:solidFill>
                  <a:srgbClr val="A6A6A6"/>
                </a:solidFill>
              </a:rPr>
              <a:t>… on </a:t>
            </a:r>
            <a:r>
              <a:rPr lang="fr-CH" sz="1000" dirty="0" err="1">
                <a:solidFill>
                  <a:srgbClr val="A6A6A6"/>
                </a:solidFill>
              </a:rPr>
              <a:t>average</a:t>
            </a:r>
            <a:r>
              <a:rPr lang="fr-CH" sz="1000" dirty="0">
                <a:solidFill>
                  <a:srgbClr val="A6A6A6"/>
                </a:solidFill>
              </a:rPr>
              <a:t> (all </a:t>
            </a:r>
            <a:r>
              <a:rPr lang="fr-CH" sz="1000" dirty="0" err="1">
                <a:solidFill>
                  <a:srgbClr val="A6A6A6"/>
                </a:solidFill>
              </a:rPr>
              <a:t>years</a:t>
            </a:r>
            <a:r>
              <a:rPr lang="fr-CH" sz="1000" dirty="0">
                <a:solidFill>
                  <a:srgbClr val="A6A6A6"/>
                </a:solidFill>
              </a:rPr>
              <a:t>)</a:t>
            </a:r>
            <a:endParaRPr lang="en-CH" sz="1000" dirty="0">
              <a:solidFill>
                <a:srgbClr val="A6A6A6"/>
              </a:solidFill>
            </a:endParaRPr>
          </a:p>
        </p:txBody>
      </p:sp>
      <p:sp>
        <p:nvSpPr>
          <p:cNvPr id="509" name="TextBox 508">
            <a:extLst>
              <a:ext uri="{FF2B5EF4-FFF2-40B4-BE49-F238E27FC236}">
                <a16:creationId xmlns:a16="http://schemas.microsoft.com/office/drawing/2014/main" id="{7A196631-D398-4BF8-84D8-A65E0FF6F73B}"/>
              </a:ext>
            </a:extLst>
          </p:cNvPr>
          <p:cNvSpPr txBox="1"/>
          <p:nvPr/>
        </p:nvSpPr>
        <p:spPr>
          <a:xfrm>
            <a:off x="2301973" y="5997712"/>
            <a:ext cx="1430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000" dirty="0">
                <a:solidFill>
                  <a:srgbClr val="A6A6A6"/>
                </a:solidFill>
              </a:rPr>
              <a:t>… on </a:t>
            </a:r>
            <a:r>
              <a:rPr lang="fr-CH" sz="1000" dirty="0" err="1">
                <a:solidFill>
                  <a:srgbClr val="A6A6A6"/>
                </a:solidFill>
              </a:rPr>
              <a:t>average</a:t>
            </a:r>
            <a:r>
              <a:rPr lang="fr-CH" sz="1000" dirty="0">
                <a:solidFill>
                  <a:srgbClr val="A6A6A6"/>
                </a:solidFill>
              </a:rPr>
              <a:t> (all </a:t>
            </a:r>
            <a:r>
              <a:rPr lang="fr-CH" sz="1000" dirty="0" err="1">
                <a:solidFill>
                  <a:srgbClr val="A6A6A6"/>
                </a:solidFill>
              </a:rPr>
              <a:t>years</a:t>
            </a:r>
            <a:r>
              <a:rPr lang="fr-CH" sz="1000" dirty="0">
                <a:solidFill>
                  <a:srgbClr val="A6A6A6"/>
                </a:solidFill>
              </a:rPr>
              <a:t>)</a:t>
            </a:r>
            <a:endParaRPr lang="en-CH" sz="1000" dirty="0">
              <a:solidFill>
                <a:srgbClr val="A6A6A6"/>
              </a:solidFill>
            </a:endParaRPr>
          </a:p>
        </p:txBody>
      </p:sp>
      <p:sp>
        <p:nvSpPr>
          <p:cNvPr id="510" name="TextBox 509">
            <a:extLst>
              <a:ext uri="{FF2B5EF4-FFF2-40B4-BE49-F238E27FC236}">
                <a16:creationId xmlns:a16="http://schemas.microsoft.com/office/drawing/2014/main" id="{03AF9A6A-07CF-4875-8C37-8B1657475C12}"/>
              </a:ext>
            </a:extLst>
          </p:cNvPr>
          <p:cNvSpPr txBox="1"/>
          <p:nvPr/>
        </p:nvSpPr>
        <p:spPr>
          <a:xfrm>
            <a:off x="3417415" y="6399226"/>
            <a:ext cx="14302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000" dirty="0">
                <a:solidFill>
                  <a:srgbClr val="A6A6A6"/>
                </a:solidFill>
              </a:rPr>
              <a:t>… on </a:t>
            </a:r>
            <a:r>
              <a:rPr lang="fr-CH" sz="1000" dirty="0" err="1">
                <a:solidFill>
                  <a:srgbClr val="A6A6A6"/>
                </a:solidFill>
              </a:rPr>
              <a:t>average</a:t>
            </a:r>
            <a:r>
              <a:rPr lang="fr-CH" sz="1000" dirty="0">
                <a:solidFill>
                  <a:srgbClr val="A6A6A6"/>
                </a:solidFill>
              </a:rPr>
              <a:t> (all </a:t>
            </a:r>
            <a:r>
              <a:rPr lang="fr-CH" sz="1000" dirty="0" err="1">
                <a:solidFill>
                  <a:srgbClr val="A6A6A6"/>
                </a:solidFill>
              </a:rPr>
              <a:t>years</a:t>
            </a:r>
            <a:r>
              <a:rPr lang="fr-CH" sz="1000" dirty="0">
                <a:solidFill>
                  <a:srgbClr val="A6A6A6"/>
                </a:solidFill>
              </a:rPr>
              <a:t>)</a:t>
            </a:r>
            <a:endParaRPr lang="en-CH" sz="1000" dirty="0">
              <a:solidFill>
                <a:srgbClr val="A6A6A6"/>
              </a:solidFill>
            </a:endParaRPr>
          </a:p>
        </p:txBody>
      </p:sp>
      <p:sp>
        <p:nvSpPr>
          <p:cNvPr id="511" name="TextBox 510">
            <a:extLst>
              <a:ext uri="{FF2B5EF4-FFF2-40B4-BE49-F238E27FC236}">
                <a16:creationId xmlns:a16="http://schemas.microsoft.com/office/drawing/2014/main" id="{BBA6CED2-0EFF-4E84-8635-65A874919F1B}"/>
              </a:ext>
            </a:extLst>
          </p:cNvPr>
          <p:cNvSpPr txBox="1"/>
          <p:nvPr/>
        </p:nvSpPr>
        <p:spPr>
          <a:xfrm>
            <a:off x="4777341" y="6542169"/>
            <a:ext cx="6896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000" dirty="0">
                <a:solidFill>
                  <a:srgbClr val="8CC640"/>
                </a:solidFill>
              </a:rPr>
              <a:t>… in 2021</a:t>
            </a:r>
            <a:endParaRPr lang="en-CH" sz="1000" dirty="0">
              <a:solidFill>
                <a:srgbClr val="8CC640"/>
              </a:solidFill>
            </a:endParaRPr>
          </a:p>
        </p:txBody>
      </p:sp>
      <p:sp>
        <p:nvSpPr>
          <p:cNvPr id="512" name="TextBox 511">
            <a:extLst>
              <a:ext uri="{FF2B5EF4-FFF2-40B4-BE49-F238E27FC236}">
                <a16:creationId xmlns:a16="http://schemas.microsoft.com/office/drawing/2014/main" id="{342A9068-94D0-42C8-B261-2324FF71BAFA}"/>
              </a:ext>
            </a:extLst>
          </p:cNvPr>
          <p:cNvSpPr txBox="1"/>
          <p:nvPr/>
        </p:nvSpPr>
        <p:spPr>
          <a:xfrm>
            <a:off x="4394334" y="5740234"/>
            <a:ext cx="6896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000" dirty="0">
                <a:solidFill>
                  <a:srgbClr val="8CC640"/>
                </a:solidFill>
              </a:rPr>
              <a:t>… in 2021</a:t>
            </a:r>
            <a:endParaRPr lang="en-CH" sz="1000" dirty="0">
              <a:solidFill>
                <a:srgbClr val="8CC6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4345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1ndset">
      <a:dk1>
        <a:srgbClr val="000000"/>
      </a:dk1>
      <a:lt1>
        <a:srgbClr val="FFFFFF"/>
      </a:lt1>
      <a:dk2>
        <a:srgbClr val="272523"/>
      </a:dk2>
      <a:lt2>
        <a:srgbClr val="ED008D"/>
      </a:lt2>
      <a:accent1>
        <a:srgbClr val="ED008E"/>
      </a:accent1>
      <a:accent2>
        <a:srgbClr val="8CC640"/>
      </a:accent2>
      <a:accent3>
        <a:srgbClr val="75766F"/>
      </a:accent3>
      <a:accent4>
        <a:srgbClr val="FC9D00"/>
      </a:accent4>
      <a:accent5>
        <a:srgbClr val="5BC6F8"/>
      </a:accent5>
      <a:accent6>
        <a:srgbClr val="70AD47"/>
      </a:accent6>
      <a:hlink>
        <a:srgbClr val="EC018C"/>
      </a:hlink>
      <a:folHlink>
        <a:srgbClr val="8CC640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6648</TotalTime>
  <Words>445</Words>
  <Application>Microsoft Office PowerPoint</Application>
  <PresentationFormat>Widescreen</PresentationFormat>
  <Paragraphs>150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Corbel</vt:lpstr>
      <vt:lpstr>Symbol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</dc:title>
  <dc:creator>Virag Borics</dc:creator>
  <cp:lastModifiedBy>Anna Marchesini</cp:lastModifiedBy>
  <cp:revision>276</cp:revision>
  <dcterms:created xsi:type="dcterms:W3CDTF">2020-02-12T13:00:33Z</dcterms:created>
  <dcterms:modified xsi:type="dcterms:W3CDTF">2021-05-31T09:47:35Z</dcterms:modified>
</cp:coreProperties>
</file>